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7"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Bold"/>
        <a:ea typeface="Canela Bold"/>
        <a:cs typeface="Canela Bold"/>
        <a:sym typeface="Canela Bold"/>
      </a:defRPr>
    </a:lvl1pPr>
    <a:lvl2pPr marL="0" marR="0" indent="0" algn="l" defTabSz="2438337"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Bold"/>
        <a:ea typeface="Canela Bold"/>
        <a:cs typeface="Canela Bold"/>
        <a:sym typeface="Canela Bold"/>
      </a:defRPr>
    </a:lvl2pPr>
    <a:lvl3pPr marL="0" marR="0" indent="0" algn="l" defTabSz="2438337"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Bold"/>
        <a:ea typeface="Canela Bold"/>
        <a:cs typeface="Canela Bold"/>
        <a:sym typeface="Canela Bold"/>
      </a:defRPr>
    </a:lvl3pPr>
    <a:lvl4pPr marL="0" marR="0" indent="0" algn="l" defTabSz="2438337"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Bold"/>
        <a:ea typeface="Canela Bold"/>
        <a:cs typeface="Canela Bold"/>
        <a:sym typeface="Canela Bold"/>
      </a:defRPr>
    </a:lvl4pPr>
    <a:lvl5pPr marL="0" marR="0" indent="0" algn="l" defTabSz="2438337"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Bold"/>
        <a:ea typeface="Canela Bold"/>
        <a:cs typeface="Canela Bold"/>
        <a:sym typeface="Canela Bold"/>
      </a:defRPr>
    </a:lvl5pPr>
    <a:lvl6pPr marL="0" marR="0" indent="0" algn="l" defTabSz="2438337"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Bold"/>
        <a:ea typeface="Canela Bold"/>
        <a:cs typeface="Canela Bold"/>
        <a:sym typeface="Canela Bold"/>
      </a:defRPr>
    </a:lvl6pPr>
    <a:lvl7pPr marL="0" marR="0" indent="0" algn="l" defTabSz="2438337"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Bold"/>
        <a:ea typeface="Canela Bold"/>
        <a:cs typeface="Canela Bold"/>
        <a:sym typeface="Canela Bold"/>
      </a:defRPr>
    </a:lvl7pPr>
    <a:lvl8pPr marL="0" marR="0" indent="0" algn="l" defTabSz="2438337"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Bold"/>
        <a:ea typeface="Canela Bold"/>
        <a:cs typeface="Canela Bold"/>
        <a:sym typeface="Canela Bold"/>
      </a:defRPr>
    </a:lvl8pPr>
    <a:lvl9pPr marL="0" marR="0" indent="0" algn="l" defTabSz="2438337"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Bold"/>
        <a:ea typeface="Canela Bold"/>
        <a:cs typeface="Canela Bold"/>
        <a:sym typeface="Canela Bold"/>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
          <a:latin typeface="Canela Bold"/>
          <a:ea typeface="Canela Bold"/>
          <a:cs typeface="Canela Bol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5EE"/>
          </a:solidFill>
        </a:fill>
      </a:tcStyle>
    </a:wholeTbl>
    <a:band2H>
      <a:tcTxStyle b="def" i="def"/>
      <a:tcStyle>
        <a:tcBdr/>
        <a:fill>
          <a:solidFill>
            <a:srgbClr val="E8EBF7"/>
          </a:solidFill>
        </a:fill>
      </a:tcStyle>
    </a:band2H>
    <a:firstCol>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n" i="off">
        <a:font>
          <a:latin typeface="Canela Bold"/>
          <a:ea typeface="Canela Bold"/>
          <a:cs typeface="Canela Bol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EE5CD"/>
          </a:solidFill>
        </a:fill>
      </a:tcStyle>
    </a:wholeTbl>
    <a:band2H>
      <a:tcTxStyle b="def" i="def"/>
      <a:tcStyle>
        <a:tcBdr/>
        <a:fill>
          <a:solidFill>
            <a:srgbClr val="E8F2E7"/>
          </a:solidFill>
        </a:fill>
      </a:tcStyle>
    </a:band2H>
    <a:firstCol>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n" i="off">
        <a:font>
          <a:latin typeface="Canela Bold"/>
          <a:ea typeface="Canela Bold"/>
          <a:cs typeface="Canela Bol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8D3E5"/>
          </a:solidFill>
        </a:fill>
      </a:tcStyle>
    </a:wholeTbl>
    <a:band2H>
      <a:tcTxStyle b="def" i="def"/>
      <a:tcStyle>
        <a:tcBdr/>
        <a:fill>
          <a:solidFill>
            <a:srgbClr val="ECEAF3"/>
          </a:solidFill>
        </a:fill>
      </a:tcStyle>
    </a:band2H>
    <a:firstCol>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n" i="off">
        <a:font>
          <a:latin typeface="Canela Bold"/>
          <a:ea typeface="Canela Bold"/>
          <a:cs typeface="Canela Bold"/>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nela Bold"/>
          <a:ea typeface="Canela Bold"/>
          <a:cs typeface="Canela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nela Bold"/>
          <a:ea typeface="Canela Bold"/>
          <a:cs typeface="Canela Bold"/>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nela Bold"/>
          <a:ea typeface="Canela Bold"/>
          <a:cs typeface="Canela Bold"/>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
          <a:latin typeface="Canela Bold"/>
          <a:ea typeface="Canela Bold"/>
          <a:cs typeface="Canela Bol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n" i="off">
        <a:font>
          <a:latin typeface="Canela Bold"/>
          <a:ea typeface="Canela Bold"/>
          <a:cs typeface="Canela Bold"/>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nela Bold"/>
          <a:ea typeface="Canela Bold"/>
          <a:cs typeface="Canela Bold"/>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nela Bold"/>
          <a:ea typeface="Canela Bold"/>
          <a:cs typeface="Canela Bold"/>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nela Bold"/>
          <a:ea typeface="Canela Bold"/>
          <a:cs typeface="Canela Bold"/>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1" name="Body Level One…"/>
          <p:cNvSpPr txBox="1"/>
          <p:nvPr>
            <p:ph type="body" sz="quarter" idx="1" hasCustomPrompt="1"/>
          </p:nvPr>
        </p:nvSpPr>
        <p:spPr>
          <a:xfrm>
            <a:off x="1219200" y="11986162"/>
            <a:ext cx="21945599" cy="605792"/>
          </a:xfrm>
          <a:prstGeom prst="rect">
            <a:avLst/>
          </a:prstGeom>
        </p:spPr>
        <p:txBody>
          <a:bodyPr/>
          <a:lstStyle>
            <a:lvl1pPr marL="0" indent="0" algn="ctr" defTabSz="825500">
              <a:lnSpc>
                <a:spcPct val="100000"/>
              </a:lnSpc>
              <a:spcBef>
                <a:spcPts val="0"/>
              </a:spcBef>
              <a:buSzTx/>
              <a:buNone/>
              <a:defRPr spc="-29" sz="3000">
                <a:latin typeface="Graphik Medium"/>
                <a:ea typeface="Graphik Medium"/>
                <a:cs typeface="Graphik Medium"/>
                <a:sym typeface="Graphik Medium"/>
              </a:defRPr>
            </a:lvl1pPr>
            <a:lvl2pPr marL="918440" indent="-372340" algn="ctr" defTabSz="825500">
              <a:lnSpc>
                <a:spcPct val="100000"/>
              </a:lnSpc>
              <a:spcBef>
                <a:spcPts val="0"/>
              </a:spcBef>
              <a:defRPr spc="-29" sz="3000">
                <a:latin typeface="Graphik Medium"/>
                <a:ea typeface="Graphik Medium"/>
                <a:cs typeface="Graphik Medium"/>
                <a:sym typeface="Graphik Medium"/>
              </a:defRPr>
            </a:lvl2pPr>
            <a:lvl3pPr marL="1464540" indent="-372340" algn="ctr" defTabSz="825500">
              <a:lnSpc>
                <a:spcPct val="100000"/>
              </a:lnSpc>
              <a:spcBef>
                <a:spcPts val="0"/>
              </a:spcBef>
              <a:defRPr spc="-29" sz="3000">
                <a:latin typeface="Graphik Medium"/>
                <a:ea typeface="Graphik Medium"/>
                <a:cs typeface="Graphik Medium"/>
                <a:sym typeface="Graphik Medium"/>
              </a:defRPr>
            </a:lvl3pPr>
            <a:lvl4pPr marL="2010640" indent="-372340" algn="ctr" defTabSz="825500">
              <a:lnSpc>
                <a:spcPct val="100000"/>
              </a:lnSpc>
              <a:spcBef>
                <a:spcPts val="0"/>
              </a:spcBef>
              <a:defRPr spc="-29" sz="3000">
                <a:latin typeface="Graphik Medium"/>
                <a:ea typeface="Graphik Medium"/>
                <a:cs typeface="Graphik Medium"/>
                <a:sym typeface="Graphik Medium"/>
              </a:defRPr>
            </a:lvl4pPr>
            <a:lvl5pPr marL="2556740" indent="-372340" algn="ctr" defTabSz="825500">
              <a:lnSpc>
                <a:spcPct val="100000"/>
              </a:lnSpc>
              <a:spcBef>
                <a:spcPts val="0"/>
              </a:spcBef>
              <a:defRPr spc="-29" sz="3000">
                <a:latin typeface="Graphik Medium"/>
                <a:ea typeface="Graphik Medium"/>
                <a:cs typeface="Graphik Medium"/>
                <a:sym typeface="Graphik Medium"/>
              </a:defRPr>
            </a:lvl5pPr>
          </a:lstStyle>
          <a:p>
            <a:pPr/>
            <a:r>
              <a:t>Author and Date</a:t>
            </a:r>
          </a:p>
          <a:p>
            <a:pPr lvl="1"/>
            <a:r>
              <a:t/>
            </a:r>
          </a:p>
          <a:p>
            <a:pPr lvl="2"/>
            <a:r>
              <a:t/>
            </a:r>
          </a:p>
          <a:p>
            <a:pPr lvl="3"/>
            <a:r>
              <a:t/>
            </a:r>
          </a:p>
          <a:p>
            <a:pPr lvl="4"/>
            <a:r>
              <a:t/>
            </a:r>
          </a:p>
        </p:txBody>
      </p:sp>
      <p:sp>
        <p:nvSpPr>
          <p:cNvPr id="12" name="Presentation Title"/>
          <p:cNvSpPr txBox="1"/>
          <p:nvPr>
            <p:ph type="title" hasCustomPrompt="1"/>
          </p:nvPr>
        </p:nvSpPr>
        <p:spPr>
          <a:xfrm>
            <a:off x="1219200" y="3543300"/>
            <a:ext cx="21945600" cy="4267200"/>
          </a:xfrm>
          <a:prstGeom prst="rect">
            <a:avLst/>
          </a:prstGeom>
        </p:spPr>
        <p:txBody>
          <a:bodyPr anchor="b"/>
          <a:lstStyle>
            <a:lvl1pPr algn="ctr">
              <a:defRPr spc="-128" sz="12800">
                <a:latin typeface="Canela Bold"/>
                <a:ea typeface="Canela Bold"/>
                <a:cs typeface="Canela Bold"/>
                <a:sym typeface="Canela Bold"/>
              </a:defRPr>
            </a:lvl1pPr>
          </a:lstStyle>
          <a:p>
            <a:pPr/>
            <a:r>
              <a:t>Presentation Title</a:t>
            </a:r>
          </a:p>
        </p:txBody>
      </p:sp>
      <p:sp>
        <p:nvSpPr>
          <p:cNvPr id="13" name="Body Level One…"/>
          <p:cNvSpPr txBox="1"/>
          <p:nvPr>
            <p:ph type="body" sz="quarter" idx="21" hasCustomPrompt="1"/>
          </p:nvPr>
        </p:nvSpPr>
        <p:spPr>
          <a:xfrm>
            <a:off x="1219200" y="7567579"/>
            <a:ext cx="21945600" cy="2250594"/>
          </a:xfrm>
          <a:prstGeom prst="rect">
            <a:avLst/>
          </a:prstGeom>
        </p:spPr>
        <p:txBody>
          <a:bodyPr/>
          <a:lstStyle>
            <a:lvl1pPr marL="0" indent="0" algn="ctr" defTabSz="825500">
              <a:lnSpc>
                <a:spcPct val="100000"/>
              </a:lnSpc>
              <a:spcBef>
                <a:spcPts val="0"/>
              </a:spcBef>
              <a:buSzTx/>
              <a:buNone/>
              <a:defRPr spc="-100" sz="6000">
                <a:latin typeface="Graphik Semibold"/>
                <a:ea typeface="Graphik Semibold"/>
                <a:cs typeface="Graphik Semibold"/>
                <a:sym typeface="Graphik Semibold"/>
              </a:defRPr>
            </a:lvl1pPr>
          </a:lstStyle>
          <a:p>
            <a:pPr/>
            <a:r>
              <a:t>Presentation Subtitle</a:t>
            </a:r>
          </a:p>
        </p:txBody>
      </p:sp>
      <p:sp>
        <p:nvSpPr>
          <p:cNvPr id="14" name="Slide Number"/>
          <p:cNvSpPr txBox="1"/>
          <p:nvPr>
            <p:ph type="sldNum" sz="quarter" idx="2"/>
          </p:nvPr>
        </p:nvSpPr>
        <p:spPr>
          <a:xfrm>
            <a:off x="12001499" y="12700001"/>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prstGeom prst="rect">
            <a:avLst/>
          </a:prstGeom>
        </p:spPr>
        <p:txBody>
          <a:bodyPr/>
          <a:lstStyle/>
          <a:p>
            <a:pPr/>
            <a:r>
              <a:t>Slide Title</a:t>
            </a:r>
          </a:p>
        </p:txBody>
      </p:sp>
      <p:sp>
        <p:nvSpPr>
          <p:cNvPr id="100" name="Body Level One…"/>
          <p:cNvSpPr txBox="1"/>
          <p:nvPr>
            <p:ph type="body" sz="quarter" idx="1" hasCustomPrompt="1"/>
          </p:nvPr>
        </p:nvSpPr>
        <p:spPr>
          <a:xfrm>
            <a:off x="1219200" y="2384648"/>
            <a:ext cx="21945602" cy="832614"/>
          </a:xfrm>
          <a:prstGeom prst="rect">
            <a:avLst/>
          </a:prstGeom>
        </p:spPr>
        <p:txBody>
          <a:bodyPr/>
          <a:lstStyle>
            <a:lvl1pPr marL="0" indent="0" defTabSz="825500">
              <a:lnSpc>
                <a:spcPct val="100000"/>
              </a:lnSpc>
              <a:spcBef>
                <a:spcPts val="0"/>
              </a:spcBef>
              <a:buSzTx/>
              <a:buNone/>
              <a:defRPr spc="-44">
                <a:latin typeface="Graphik"/>
                <a:ea typeface="Graphik"/>
                <a:cs typeface="Graphik"/>
                <a:sym typeface="Graphik"/>
              </a:defRPr>
            </a:lvl1pPr>
            <a:lvl2pPr defTabSz="825500">
              <a:lnSpc>
                <a:spcPct val="100000"/>
              </a:lnSpc>
              <a:spcBef>
                <a:spcPts val="0"/>
              </a:spcBef>
              <a:defRPr spc="-44">
                <a:latin typeface="Graphik"/>
                <a:ea typeface="Graphik"/>
                <a:cs typeface="Graphik"/>
                <a:sym typeface="Graphik"/>
              </a:defRPr>
            </a:lvl2pPr>
            <a:lvl3pPr defTabSz="825500">
              <a:lnSpc>
                <a:spcPct val="100000"/>
              </a:lnSpc>
              <a:spcBef>
                <a:spcPts val="0"/>
              </a:spcBef>
              <a:defRPr spc="-44">
                <a:latin typeface="Graphik"/>
                <a:ea typeface="Graphik"/>
                <a:cs typeface="Graphik"/>
                <a:sym typeface="Graphik"/>
              </a:defRPr>
            </a:lvl3pPr>
            <a:lvl4pPr defTabSz="825500">
              <a:lnSpc>
                <a:spcPct val="100000"/>
              </a:lnSpc>
              <a:spcBef>
                <a:spcPts val="0"/>
              </a:spcBef>
              <a:defRPr spc="-44">
                <a:latin typeface="Graphik"/>
                <a:ea typeface="Graphik"/>
                <a:cs typeface="Graphik"/>
                <a:sym typeface="Graphik"/>
              </a:defRPr>
            </a:lvl4pPr>
            <a:lvl5pPr defTabSz="825500">
              <a:lnSpc>
                <a:spcPct val="100000"/>
              </a:lnSpc>
              <a:spcBef>
                <a:spcPts val="0"/>
              </a:spcBef>
              <a:defRPr spc="-44">
                <a:latin typeface="Graphik"/>
                <a:ea typeface="Graphik"/>
                <a:cs typeface="Graphik"/>
                <a:sym typeface="Graphik"/>
              </a:defRPr>
            </a:lvl5pPr>
          </a:lstStyle>
          <a:p>
            <a:pPr/>
            <a:r>
              <a:t>Slide Subtitle</a:t>
            </a:r>
          </a:p>
          <a:p>
            <a:pPr lvl="1"/>
            <a:r>
              <a:t/>
            </a:r>
          </a:p>
          <a:p>
            <a:pPr lvl="2"/>
            <a:r>
              <a:t/>
            </a:r>
          </a:p>
          <a:p>
            <a:pPr lvl="3"/>
            <a:r>
              <a:t/>
            </a:r>
          </a:p>
          <a:p>
            <a:pPr lvl="4"/>
            <a:r>
              <a:t/>
            </a:r>
          </a:p>
        </p:txBody>
      </p:sp>
      <p:sp>
        <p:nvSpPr>
          <p:cNvPr id="101" name="Slide Number"/>
          <p:cNvSpPr txBox="1"/>
          <p:nvPr>
            <p:ph type="sldNum" sz="quarter" idx="2"/>
          </p:nvPr>
        </p:nvSpPr>
        <p:spPr>
          <a:xfrm>
            <a:off x="12001499" y="12700001"/>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prstGeom prst="rect">
            <a:avLst/>
          </a:prstGeom>
        </p:spPr>
        <p:txBody>
          <a:bodyPr/>
          <a:lstStyle/>
          <a:p>
            <a:pPr/>
            <a:r>
              <a:t>Agenda Title</a:t>
            </a:r>
          </a:p>
        </p:txBody>
      </p:sp>
      <p:sp>
        <p:nvSpPr>
          <p:cNvPr id="109" name="Body Level One…"/>
          <p:cNvSpPr txBox="1"/>
          <p:nvPr>
            <p:ph type="body" idx="1" hasCustomPrompt="1"/>
          </p:nvPr>
        </p:nvSpPr>
        <p:spPr>
          <a:xfrm>
            <a:off x="1219200" y="4013200"/>
            <a:ext cx="21945600" cy="8385548"/>
          </a:xfrm>
          <a:prstGeom prst="rect">
            <a:avLst/>
          </a:prstGeom>
        </p:spPr>
        <p:txBody>
          <a:bodyPr/>
          <a:lstStyle>
            <a:lvl1pPr marL="0" indent="0" defTabSz="825500">
              <a:lnSpc>
                <a:spcPct val="100000"/>
              </a:lnSpc>
              <a:buSzTx/>
              <a:buNone/>
              <a:defRPr spc="-136" sz="6800">
                <a:latin typeface="Canela Deck Regular"/>
                <a:ea typeface="Canela Deck Regular"/>
                <a:cs typeface="Canela Deck Regular"/>
                <a:sym typeface="Canela Deck Regular"/>
              </a:defRPr>
            </a:lvl1pPr>
            <a:lvl2pPr marL="0" indent="0" defTabSz="825500">
              <a:lnSpc>
                <a:spcPct val="100000"/>
              </a:lnSpc>
              <a:buSzTx/>
              <a:buNone/>
              <a:defRPr spc="-136" sz="6800">
                <a:latin typeface="Canela Deck Regular"/>
                <a:ea typeface="Canela Deck Regular"/>
                <a:cs typeface="Canela Deck Regular"/>
                <a:sym typeface="Canela Deck Regular"/>
              </a:defRPr>
            </a:lvl2pPr>
            <a:lvl3pPr marL="0" indent="0" defTabSz="825500">
              <a:lnSpc>
                <a:spcPct val="100000"/>
              </a:lnSpc>
              <a:buSzTx/>
              <a:buNone/>
              <a:defRPr spc="-136" sz="6800">
                <a:latin typeface="Canela Deck Regular"/>
                <a:ea typeface="Canela Deck Regular"/>
                <a:cs typeface="Canela Deck Regular"/>
                <a:sym typeface="Canela Deck Regular"/>
              </a:defRPr>
            </a:lvl3pPr>
            <a:lvl4pPr marL="0" indent="0" defTabSz="825500">
              <a:lnSpc>
                <a:spcPct val="100000"/>
              </a:lnSpc>
              <a:buSzTx/>
              <a:buNone/>
              <a:defRPr spc="-136" sz="6800">
                <a:latin typeface="Canela Deck Regular"/>
                <a:ea typeface="Canela Deck Regular"/>
                <a:cs typeface="Canela Deck Regular"/>
                <a:sym typeface="Canela Deck Regular"/>
              </a:defRPr>
            </a:lvl4pPr>
            <a:lvl5pPr marL="0" indent="0" defTabSz="825500">
              <a:lnSpc>
                <a:spcPct val="100000"/>
              </a:lnSpc>
              <a:buSzTx/>
              <a:buNone/>
              <a:defRPr spc="-136" sz="6800">
                <a:latin typeface="Canela Deck Regular"/>
                <a:ea typeface="Canela Deck Regular"/>
                <a:cs typeface="Canela Deck Regular"/>
                <a:sym typeface="Canela Deck Regular"/>
              </a:defRPr>
            </a:lvl5pPr>
          </a:lstStyle>
          <a:p>
            <a:pPr/>
            <a:r>
              <a:t>Agenda Topics</a:t>
            </a:r>
          </a:p>
          <a:p>
            <a:pPr lvl="1"/>
            <a:r>
              <a:t/>
            </a:r>
          </a:p>
          <a:p>
            <a:pPr lvl="2"/>
            <a:r>
              <a:t/>
            </a:r>
          </a:p>
          <a:p>
            <a:pPr lvl="3"/>
            <a:r>
              <a:t/>
            </a:r>
          </a:p>
          <a:p>
            <a:pPr lvl="4"/>
            <a:r>
              <a:t/>
            </a:r>
          </a:p>
        </p:txBody>
      </p:sp>
      <p:sp>
        <p:nvSpPr>
          <p:cNvPr id="110" name="Agenda Subtitle"/>
          <p:cNvSpPr txBox="1"/>
          <p:nvPr>
            <p:ph type="body" sz="quarter" idx="21" hasCustomPrompt="1"/>
          </p:nvPr>
        </p:nvSpPr>
        <p:spPr>
          <a:xfrm>
            <a:off x="1219200" y="2387114"/>
            <a:ext cx="21945602" cy="832614"/>
          </a:xfrm>
          <a:prstGeom prst="rect">
            <a:avLst/>
          </a:prstGeom>
        </p:spPr>
        <p:txBody>
          <a:bodyPr/>
          <a:lstStyle>
            <a:lvl1pPr marL="0" indent="0" algn="ctr" defTabSz="825500">
              <a:lnSpc>
                <a:spcPct val="100000"/>
              </a:lnSpc>
              <a:spcBef>
                <a:spcPts val="0"/>
              </a:spcBef>
              <a:buSzTx/>
              <a:buNone/>
              <a:defRPr spc="-100">
                <a:latin typeface="Graphik Semibold"/>
                <a:ea typeface="Graphik Semibold"/>
                <a:cs typeface="Graphik Semibold"/>
                <a:sym typeface="Graphik Semibold"/>
              </a:defRPr>
            </a:lvl1pPr>
          </a:lstStyle>
          <a:p>
            <a:pPr/>
            <a:r>
              <a:t>Agenda Subtitle</a:t>
            </a:r>
          </a:p>
        </p:txBody>
      </p:sp>
      <p:sp>
        <p:nvSpPr>
          <p:cNvPr id="111" name="Slide Number"/>
          <p:cNvSpPr txBox="1"/>
          <p:nvPr>
            <p:ph type="sldNum" sz="quarter" idx="2"/>
          </p:nvPr>
        </p:nvSpPr>
        <p:spPr>
          <a:xfrm>
            <a:off x="12001499" y="12700001"/>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idx="1" hasCustomPrompt="1"/>
          </p:nvPr>
        </p:nvSpPr>
        <p:spPr>
          <a:xfrm>
            <a:off x="1219200" y="3251200"/>
            <a:ext cx="21945600" cy="6604000"/>
          </a:xfrm>
          <a:prstGeom prst="rect">
            <a:avLst/>
          </a:prstGeom>
        </p:spPr>
        <p:txBody>
          <a:bodyPr anchor="ctr"/>
          <a:lstStyle>
            <a:lvl1pPr marL="0" indent="0" algn="ctr" defTabSz="2438400">
              <a:lnSpc>
                <a:spcPct val="80000"/>
              </a:lnSpc>
              <a:spcBef>
                <a:spcPts val="0"/>
              </a:spcBef>
              <a:buSzTx/>
              <a:buNone/>
              <a:defRPr sz="12800">
                <a:latin typeface="Canela Regular"/>
                <a:ea typeface="Canela Regular"/>
                <a:cs typeface="Canela Regular"/>
                <a:sym typeface="Canela Regular"/>
              </a:defRPr>
            </a:lvl1pPr>
            <a:lvl2pPr marL="0" indent="0" algn="ctr" defTabSz="2438400">
              <a:lnSpc>
                <a:spcPct val="80000"/>
              </a:lnSpc>
              <a:spcBef>
                <a:spcPts val="0"/>
              </a:spcBef>
              <a:buSzTx/>
              <a:buNone/>
              <a:defRPr sz="12800">
                <a:latin typeface="Canela Regular"/>
                <a:ea typeface="Canela Regular"/>
                <a:cs typeface="Canela Regular"/>
                <a:sym typeface="Canela Regular"/>
              </a:defRPr>
            </a:lvl2pPr>
            <a:lvl3pPr marL="0" indent="0" algn="ctr" defTabSz="2438400">
              <a:lnSpc>
                <a:spcPct val="80000"/>
              </a:lnSpc>
              <a:spcBef>
                <a:spcPts val="0"/>
              </a:spcBef>
              <a:buSzTx/>
              <a:buNone/>
              <a:defRPr sz="12800">
                <a:latin typeface="Canela Regular"/>
                <a:ea typeface="Canela Regular"/>
                <a:cs typeface="Canela Regular"/>
                <a:sym typeface="Canela Regular"/>
              </a:defRPr>
            </a:lvl3pPr>
            <a:lvl4pPr marL="0" indent="0" algn="ctr" defTabSz="2438400">
              <a:lnSpc>
                <a:spcPct val="80000"/>
              </a:lnSpc>
              <a:spcBef>
                <a:spcPts val="0"/>
              </a:spcBef>
              <a:buSzTx/>
              <a:buNone/>
              <a:defRPr sz="12800">
                <a:latin typeface="Canela Regular"/>
                <a:ea typeface="Canela Regular"/>
                <a:cs typeface="Canela Regular"/>
                <a:sym typeface="Canela Regular"/>
              </a:defRPr>
            </a:lvl4pPr>
            <a:lvl5pPr marL="0" indent="0" algn="ctr" defTabSz="2438400">
              <a:lnSpc>
                <a:spcPct val="80000"/>
              </a:lnSpc>
              <a:spcBef>
                <a:spcPts val="0"/>
              </a:spcBef>
              <a:buSzTx/>
              <a:buNone/>
              <a:defRPr sz="12800">
                <a:latin typeface="Canela Regular"/>
                <a:ea typeface="Canela Regular"/>
                <a:cs typeface="Canela Regular"/>
                <a:sym typeface="Canela Regular"/>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Body Level One…"/>
          <p:cNvSpPr txBox="1"/>
          <p:nvPr>
            <p:ph type="body" sz="quarter" idx="1" hasCustomPrompt="1"/>
          </p:nvPr>
        </p:nvSpPr>
        <p:spPr>
          <a:xfrm>
            <a:off x="1219200" y="8462239"/>
            <a:ext cx="21945602" cy="832614"/>
          </a:xfrm>
          <a:prstGeom prst="rect">
            <a:avLst/>
          </a:prstGeom>
        </p:spPr>
        <p:txBody>
          <a:bodyPr/>
          <a:lstStyle>
            <a:lvl1pPr marL="0" indent="0" defTabSz="825500">
              <a:lnSpc>
                <a:spcPct val="100000"/>
              </a:lnSpc>
              <a:spcBef>
                <a:spcPts val="0"/>
              </a:spcBef>
              <a:buSzTx/>
              <a:buNone/>
              <a:defRPr spc="-44">
                <a:latin typeface="Graphik"/>
                <a:ea typeface="Graphik"/>
                <a:cs typeface="Graphik"/>
                <a:sym typeface="Graphik"/>
              </a:defRPr>
            </a:lvl1pPr>
            <a:lvl2pPr defTabSz="825500">
              <a:lnSpc>
                <a:spcPct val="100000"/>
              </a:lnSpc>
              <a:spcBef>
                <a:spcPts val="0"/>
              </a:spcBef>
              <a:defRPr spc="-44">
                <a:latin typeface="Graphik"/>
                <a:ea typeface="Graphik"/>
                <a:cs typeface="Graphik"/>
                <a:sym typeface="Graphik"/>
              </a:defRPr>
            </a:lvl2pPr>
            <a:lvl3pPr defTabSz="825500">
              <a:lnSpc>
                <a:spcPct val="100000"/>
              </a:lnSpc>
              <a:spcBef>
                <a:spcPts val="0"/>
              </a:spcBef>
              <a:defRPr spc="-44">
                <a:latin typeface="Graphik"/>
                <a:ea typeface="Graphik"/>
                <a:cs typeface="Graphik"/>
                <a:sym typeface="Graphik"/>
              </a:defRPr>
            </a:lvl3pPr>
            <a:lvl4pPr defTabSz="825500">
              <a:lnSpc>
                <a:spcPct val="100000"/>
              </a:lnSpc>
              <a:spcBef>
                <a:spcPts val="0"/>
              </a:spcBef>
              <a:defRPr spc="-44">
                <a:latin typeface="Graphik"/>
                <a:ea typeface="Graphik"/>
                <a:cs typeface="Graphik"/>
                <a:sym typeface="Graphik"/>
              </a:defRPr>
            </a:lvl4pPr>
            <a:lvl5pPr defTabSz="825500">
              <a:lnSpc>
                <a:spcPct val="100000"/>
              </a:lnSpc>
              <a:spcBef>
                <a:spcPts val="0"/>
              </a:spcBef>
              <a:defRPr spc="-44">
                <a:latin typeface="Graphik"/>
                <a:ea typeface="Graphik"/>
                <a:cs typeface="Graphik"/>
                <a:sym typeface="Graphik"/>
              </a:defRPr>
            </a:lvl5pPr>
          </a:lstStyle>
          <a:p>
            <a:pPr/>
            <a:r>
              <a:t>Fact information</a:t>
            </a:r>
          </a:p>
          <a:p>
            <a:pPr lvl="1"/>
            <a:r>
              <a:t/>
            </a:r>
          </a:p>
          <a:p>
            <a:pPr lvl="2"/>
            <a:r>
              <a:t/>
            </a:r>
          </a:p>
          <a:p>
            <a:pPr lvl="3"/>
            <a:r>
              <a:t/>
            </a:r>
          </a:p>
          <a:p>
            <a:pPr lvl="4"/>
            <a:r>
              <a:t/>
            </a:r>
          </a:p>
        </p:txBody>
      </p:sp>
      <p:sp>
        <p:nvSpPr>
          <p:cNvPr id="127" name="Body Level One…"/>
          <p:cNvSpPr txBox="1"/>
          <p:nvPr>
            <p:ph type="body" sz="half" idx="21" hasCustomPrompt="1"/>
          </p:nvPr>
        </p:nvSpPr>
        <p:spPr>
          <a:xfrm>
            <a:off x="1219200" y="4214483"/>
            <a:ext cx="21945600" cy="4269709"/>
          </a:xfrm>
          <a:prstGeom prst="rect">
            <a:avLst/>
          </a:prstGeom>
        </p:spPr>
        <p:txBody>
          <a:bodyPr anchor="b"/>
          <a:lstStyle/>
          <a:p>
            <a:pPr lvl="4" marL="0" indent="1097280" algn="ctr" defTabSz="975360">
              <a:lnSpc>
                <a:spcPct val="80000"/>
              </a:lnSpc>
              <a:spcBef>
                <a:spcPts val="0"/>
              </a:spcBef>
              <a:buSzTx/>
              <a:buNone/>
              <a:defRPr sz="8960">
                <a:latin typeface="Canela Bold"/>
                <a:ea typeface="Canela Bold"/>
                <a:cs typeface="Canela Bold"/>
                <a:sym typeface="Canela Bold"/>
              </a:defRPr>
            </a:pPr>
            <a:r>
              <a:t>100%
</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Body Level One…"/>
          <p:cNvSpPr txBox="1"/>
          <p:nvPr>
            <p:ph type="body" sz="quarter" idx="1" hasCustomPrompt="1"/>
          </p:nvPr>
        </p:nvSpPr>
        <p:spPr>
          <a:xfrm>
            <a:off x="1219200" y="11100052"/>
            <a:ext cx="21945602" cy="832614"/>
          </a:xfrm>
          <a:prstGeom prst="rect">
            <a:avLst/>
          </a:prstGeom>
        </p:spPr>
        <p:txBody>
          <a:bodyPr anchor="ctr"/>
          <a:lstStyle>
            <a:lvl1pPr marL="0" indent="0" defTabSz="825500">
              <a:lnSpc>
                <a:spcPct val="100000"/>
              </a:lnSpc>
              <a:spcBef>
                <a:spcPts val="0"/>
              </a:spcBef>
              <a:buSzTx/>
              <a:buNone/>
              <a:defRPr spc="-44">
                <a:latin typeface="Graphik"/>
                <a:ea typeface="Graphik"/>
                <a:cs typeface="Graphik"/>
                <a:sym typeface="Graphik"/>
              </a:defRPr>
            </a:lvl1pPr>
            <a:lvl2pPr defTabSz="825500">
              <a:lnSpc>
                <a:spcPct val="100000"/>
              </a:lnSpc>
              <a:spcBef>
                <a:spcPts val="0"/>
              </a:spcBef>
              <a:defRPr spc="-44">
                <a:latin typeface="Graphik"/>
                <a:ea typeface="Graphik"/>
                <a:cs typeface="Graphik"/>
                <a:sym typeface="Graphik"/>
              </a:defRPr>
            </a:lvl2pPr>
            <a:lvl3pPr defTabSz="825500">
              <a:lnSpc>
                <a:spcPct val="100000"/>
              </a:lnSpc>
              <a:spcBef>
                <a:spcPts val="0"/>
              </a:spcBef>
              <a:defRPr spc="-44">
                <a:latin typeface="Graphik"/>
                <a:ea typeface="Graphik"/>
                <a:cs typeface="Graphik"/>
                <a:sym typeface="Graphik"/>
              </a:defRPr>
            </a:lvl3pPr>
            <a:lvl4pPr defTabSz="825500">
              <a:lnSpc>
                <a:spcPct val="100000"/>
              </a:lnSpc>
              <a:spcBef>
                <a:spcPts val="0"/>
              </a:spcBef>
              <a:defRPr spc="-44">
                <a:latin typeface="Graphik"/>
                <a:ea typeface="Graphik"/>
                <a:cs typeface="Graphik"/>
                <a:sym typeface="Graphik"/>
              </a:defRPr>
            </a:lvl4pPr>
            <a:lvl5pPr defTabSz="825500">
              <a:lnSpc>
                <a:spcPct val="100000"/>
              </a:lnSpc>
              <a:spcBef>
                <a:spcPts val="0"/>
              </a:spcBef>
              <a:defRPr spc="-44">
                <a:latin typeface="Graphik"/>
                <a:ea typeface="Graphik"/>
                <a:cs typeface="Graphik"/>
                <a:sym typeface="Graphik"/>
              </a:defRPr>
            </a:lvl5pPr>
          </a:lstStyle>
          <a:p>
            <a:pPr/>
            <a:r>
              <a:t>Attribution</a:t>
            </a:r>
          </a:p>
          <a:p>
            <a:pPr lvl="1"/>
            <a:r>
              <a:t/>
            </a:r>
          </a:p>
          <a:p>
            <a:pPr lvl="2"/>
            <a:r>
              <a:t/>
            </a:r>
          </a:p>
          <a:p>
            <a:pPr lvl="3"/>
            <a:r>
              <a:t/>
            </a:r>
          </a:p>
          <a:p>
            <a:pPr lvl="4"/>
            <a:r>
              <a:t/>
            </a:r>
          </a:p>
        </p:txBody>
      </p:sp>
      <p:sp>
        <p:nvSpPr>
          <p:cNvPr id="136" name="Body Level One…"/>
          <p:cNvSpPr txBox="1"/>
          <p:nvPr>
            <p:ph type="body" sz="half" idx="21" hasCustomPrompt="1"/>
          </p:nvPr>
        </p:nvSpPr>
        <p:spPr>
          <a:xfrm>
            <a:off x="1219200" y="4178300"/>
            <a:ext cx="21945600" cy="4416425"/>
          </a:xfrm>
          <a:prstGeom prst="rect">
            <a:avLst/>
          </a:prstGeom>
        </p:spPr>
        <p:txBody>
          <a:bodyPr anchor="ctr"/>
          <a:lstStyle/>
          <a:p>
            <a:pPr lvl="4" marL="0" indent="1700783" algn="ctr" defTabSz="1511808">
              <a:lnSpc>
                <a:spcPct val="80000"/>
              </a:lnSpc>
              <a:spcBef>
                <a:spcPts val="0"/>
              </a:spcBef>
              <a:buSzTx/>
              <a:buNone/>
              <a:defRPr sz="5208">
                <a:latin typeface="Canela Bold"/>
                <a:ea typeface="Canela Bold"/>
                <a:cs typeface="Canela Bold"/>
                <a:sym typeface="Canela Bold"/>
              </a:defRPr>
            </a:pPr>
            <a:r>
              <a:t>“Notable Quote”
</a:t>
            </a:r>
          </a:p>
        </p:txBody>
      </p:sp>
      <p:sp>
        <p:nvSpPr>
          <p:cNvPr id="137" name="Slide Number"/>
          <p:cNvSpPr txBox="1"/>
          <p:nvPr>
            <p:ph type="sldNum" sz="quarter" idx="2"/>
          </p:nvPr>
        </p:nvSpPr>
        <p:spPr>
          <a:xfrm>
            <a:off x="12001499" y="12700001"/>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Sea against sky at sunset 2"/>
          <p:cNvSpPr/>
          <p:nvPr>
            <p:ph type="pic" sz="quarter" idx="21"/>
          </p:nvPr>
        </p:nvSpPr>
        <p:spPr>
          <a:xfrm>
            <a:off x="15744825" y="5581751"/>
            <a:ext cx="7365408" cy="8280402"/>
          </a:xfrm>
          <a:prstGeom prst="rect">
            <a:avLst/>
          </a:prstGeom>
        </p:spPr>
        <p:txBody>
          <a:bodyPr lIns="91439" tIns="45719" rIns="91439" bIns="45719">
            <a:noAutofit/>
          </a:bodyPr>
          <a:lstStyle/>
          <a:p>
            <a:pPr/>
          </a:p>
        </p:txBody>
      </p:sp>
      <p:sp>
        <p:nvSpPr>
          <p:cNvPr id="145" name="Sea against sky at sunset 1"/>
          <p:cNvSpPr/>
          <p:nvPr>
            <p:ph type="pic" sz="quarter" idx="22"/>
          </p:nvPr>
        </p:nvSpPr>
        <p:spPr>
          <a:xfrm>
            <a:off x="15363825" y="1270000"/>
            <a:ext cx="8115300" cy="5409006"/>
          </a:xfrm>
          <a:prstGeom prst="rect">
            <a:avLst/>
          </a:prstGeom>
        </p:spPr>
        <p:txBody>
          <a:bodyPr lIns="91439" tIns="45719" rIns="91439" bIns="45719">
            <a:noAutofit/>
          </a:bodyPr>
          <a:lstStyle/>
          <a:p>
            <a:pPr/>
          </a:p>
        </p:txBody>
      </p:sp>
      <p:sp>
        <p:nvSpPr>
          <p:cNvPr id="146" name="Beach and sea at sunset"/>
          <p:cNvSpPr/>
          <p:nvPr>
            <p:ph type="pic" idx="23"/>
          </p:nvPr>
        </p:nvSpPr>
        <p:spPr>
          <a:xfrm>
            <a:off x="-63500" y="1270000"/>
            <a:ext cx="16764000" cy="11176000"/>
          </a:xfrm>
          <a:prstGeom prst="rect">
            <a:avLst/>
          </a:prstGeom>
        </p:spPr>
        <p:txBody>
          <a:bodyPr lIns="91439" tIns="45719" rIns="91439" bIns="45719">
            <a:noAutofit/>
          </a:bodyPr>
          <a:lstStyle/>
          <a:p>
            <a:pPr/>
          </a:p>
        </p:txBody>
      </p:sp>
      <p:sp>
        <p:nvSpPr>
          <p:cNvPr id="147" name="Slide Number"/>
          <p:cNvSpPr txBox="1"/>
          <p:nvPr>
            <p:ph type="sldNum" sz="quarter" idx="2"/>
          </p:nvPr>
        </p:nvSpPr>
        <p:spPr>
          <a:xfrm>
            <a:off x="12001499" y="12700001"/>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4" name="beach and sea at sunset"/>
          <p:cNvSpPr/>
          <p:nvPr>
            <p:ph type="pic" idx="21"/>
          </p:nvPr>
        </p:nvSpPr>
        <p:spPr>
          <a:xfrm>
            <a:off x="1270000" y="-423334"/>
            <a:ext cx="21844000" cy="14562668"/>
          </a:xfrm>
          <a:prstGeom prst="rect">
            <a:avLst/>
          </a:prstGeom>
        </p:spPr>
        <p:txBody>
          <a:bodyPr lIns="91439" tIns="45719" rIns="91439" bIns="45719">
            <a:noAutofit/>
          </a:bodyPr>
          <a:lstStyle/>
          <a:p>
            <a:pPr/>
          </a:p>
        </p:txBody>
      </p:sp>
      <p:sp>
        <p:nvSpPr>
          <p:cNvPr id="155" name="Slide Number"/>
          <p:cNvSpPr txBox="1"/>
          <p:nvPr>
            <p:ph type="sldNum" sz="quarter" idx="2"/>
          </p:nvPr>
        </p:nvSpPr>
        <p:spPr>
          <a:xfrm>
            <a:off x="12001499" y="12700001"/>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xfrm>
            <a:off x="12001499" y="12700001"/>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Beach and sea at sunset"/>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19200" y="3543300"/>
            <a:ext cx="21945600" cy="4267200"/>
          </a:xfrm>
          <a:prstGeom prst="rect">
            <a:avLst/>
          </a:prstGeom>
        </p:spPr>
        <p:txBody>
          <a:bodyPr anchor="b"/>
          <a:lstStyle>
            <a:lvl1pPr algn="ctr">
              <a:defRPr spc="-128" sz="12800">
                <a:solidFill>
                  <a:srgbClr val="FFFFFF"/>
                </a:solidFill>
                <a:latin typeface="Canela Bold"/>
                <a:ea typeface="Canela Bold"/>
                <a:cs typeface="Canela Bold"/>
                <a:sym typeface="Canela Bold"/>
              </a:defRPr>
            </a:lvl1pPr>
          </a:lstStyle>
          <a:p>
            <a:pPr/>
            <a:r>
              <a:t>Presentation Title</a:t>
            </a:r>
          </a:p>
        </p:txBody>
      </p:sp>
      <p:sp>
        <p:nvSpPr>
          <p:cNvPr id="23" name="Body Level One…"/>
          <p:cNvSpPr txBox="1"/>
          <p:nvPr>
            <p:ph type="body" sz="quarter" idx="1" hasCustomPrompt="1"/>
          </p:nvPr>
        </p:nvSpPr>
        <p:spPr>
          <a:xfrm>
            <a:off x="1219200" y="7569200"/>
            <a:ext cx="21945600" cy="2252112"/>
          </a:xfrm>
          <a:prstGeom prst="rect">
            <a:avLst/>
          </a:prstGeom>
        </p:spPr>
        <p:txBody>
          <a:bodyPr/>
          <a:lstStyle>
            <a:lvl1pPr marL="0" indent="0" algn="ctr" defTabSz="825500">
              <a:lnSpc>
                <a:spcPct val="100000"/>
              </a:lnSpc>
              <a:spcBef>
                <a:spcPts val="0"/>
              </a:spcBef>
              <a:buSzTx/>
              <a:buNone/>
              <a:defRPr spc="-58" sz="6000">
                <a:solidFill>
                  <a:srgbClr val="FFFFFF"/>
                </a:solidFill>
                <a:latin typeface="Graphik Semibold"/>
                <a:ea typeface="Graphik Semibold"/>
                <a:cs typeface="Graphik Semibold"/>
                <a:sym typeface="Graphik Semibold"/>
              </a:defRPr>
            </a:lvl1pPr>
            <a:lvl2pPr marL="0" indent="0" algn="ctr" defTabSz="825500">
              <a:lnSpc>
                <a:spcPct val="100000"/>
              </a:lnSpc>
              <a:spcBef>
                <a:spcPts val="0"/>
              </a:spcBef>
              <a:buSzTx/>
              <a:buNone/>
              <a:defRPr spc="-58" sz="6000">
                <a:solidFill>
                  <a:srgbClr val="FFFFFF"/>
                </a:solidFill>
                <a:latin typeface="Graphik Semibold"/>
                <a:ea typeface="Graphik Semibold"/>
                <a:cs typeface="Graphik Semibold"/>
                <a:sym typeface="Graphik Semibold"/>
              </a:defRPr>
            </a:lvl2pPr>
            <a:lvl3pPr marL="0" indent="0" algn="ctr" defTabSz="825500">
              <a:lnSpc>
                <a:spcPct val="100000"/>
              </a:lnSpc>
              <a:spcBef>
                <a:spcPts val="0"/>
              </a:spcBef>
              <a:buSzTx/>
              <a:buNone/>
              <a:defRPr spc="-58" sz="6000">
                <a:solidFill>
                  <a:srgbClr val="FFFFFF"/>
                </a:solidFill>
                <a:latin typeface="Graphik Semibold"/>
                <a:ea typeface="Graphik Semibold"/>
                <a:cs typeface="Graphik Semibold"/>
                <a:sym typeface="Graphik Semibold"/>
              </a:defRPr>
            </a:lvl3pPr>
            <a:lvl4pPr marL="0" indent="0" algn="ctr" defTabSz="825500">
              <a:lnSpc>
                <a:spcPct val="100000"/>
              </a:lnSpc>
              <a:spcBef>
                <a:spcPts val="0"/>
              </a:spcBef>
              <a:buSzTx/>
              <a:buNone/>
              <a:defRPr spc="-58" sz="6000">
                <a:solidFill>
                  <a:srgbClr val="FFFFFF"/>
                </a:solidFill>
                <a:latin typeface="Graphik Semibold"/>
                <a:ea typeface="Graphik Semibold"/>
                <a:cs typeface="Graphik Semibold"/>
                <a:sym typeface="Graphik Semibold"/>
              </a:defRPr>
            </a:lvl4pPr>
            <a:lvl5pPr marL="0" indent="0" algn="ctr" defTabSz="825500">
              <a:lnSpc>
                <a:spcPct val="100000"/>
              </a:lnSpc>
              <a:spcBef>
                <a:spcPts val="0"/>
              </a:spcBef>
              <a:buSzTx/>
              <a:buNone/>
              <a:defRPr spc="-58" sz="6000">
                <a:solidFill>
                  <a:srgbClr val="FFFFFF"/>
                </a:solidFill>
                <a:latin typeface="Graphik Semibold"/>
                <a:ea typeface="Graphik Semibold"/>
                <a:cs typeface="Graphik Semibold"/>
                <a:sym typeface="Graphik Semibold"/>
              </a:defRPr>
            </a:lvl5pPr>
          </a:lstStyle>
          <a:p>
            <a:pPr/>
            <a:r>
              <a:t>Presentation Subtitle</a:t>
            </a:r>
          </a:p>
          <a:p>
            <a:pPr lvl="1"/>
            <a:r>
              <a:t/>
            </a:r>
          </a:p>
          <a:p>
            <a:pPr lvl="2"/>
            <a:r>
              <a:t/>
            </a:r>
          </a:p>
          <a:p>
            <a:pPr lvl="3"/>
            <a:r>
              <a:t/>
            </a:r>
          </a:p>
          <a:p>
            <a:pPr lvl="4"/>
            <a:r>
              <a:t/>
            </a:r>
          </a:p>
        </p:txBody>
      </p:sp>
      <p:sp>
        <p:nvSpPr>
          <p:cNvPr id="24" name="Author and Date"/>
          <p:cNvSpPr txBox="1"/>
          <p:nvPr>
            <p:ph type="body" sz="quarter" idx="22" hasCustomPrompt="1"/>
          </p:nvPr>
        </p:nvSpPr>
        <p:spPr>
          <a:xfrm>
            <a:off x="1219200" y="11988800"/>
            <a:ext cx="21945602" cy="605791"/>
          </a:xfrm>
          <a:prstGeom prst="rect">
            <a:avLst/>
          </a:prstGeom>
        </p:spPr>
        <p:txBody>
          <a:bodyPr/>
          <a:lstStyle>
            <a:lvl1pPr marL="0" indent="0" algn="ctr" defTabSz="825500">
              <a:lnSpc>
                <a:spcPct val="100000"/>
              </a:lnSpc>
              <a:spcBef>
                <a:spcPts val="0"/>
              </a:spcBef>
              <a:buSzTx/>
              <a:buNone/>
              <a:defRPr spc="-100" sz="3000">
                <a:solidFill>
                  <a:srgbClr val="FFFFFF"/>
                </a:solidFill>
                <a:latin typeface="Graphik Medium"/>
                <a:ea typeface="Graphik Medium"/>
                <a:cs typeface="Graphik Medium"/>
                <a:sym typeface="Graphik Medium"/>
              </a:defRPr>
            </a:lvl1pPr>
          </a:lstStyle>
          <a:p>
            <a:pPr/>
            <a:r>
              <a:t>Author and Date</a:t>
            </a:r>
          </a:p>
        </p:txBody>
      </p:sp>
      <p:sp>
        <p:nvSpPr>
          <p:cNvPr id="2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Slide Title"/>
          <p:cNvSpPr txBox="1"/>
          <p:nvPr>
            <p:ph type="title" hasCustomPrompt="1"/>
          </p:nvPr>
        </p:nvSpPr>
        <p:spPr>
          <a:xfrm>
            <a:off x="1215494" y="4585101"/>
            <a:ext cx="9757339" cy="2540002"/>
          </a:xfrm>
          <a:prstGeom prst="rect">
            <a:avLst/>
          </a:prstGeom>
        </p:spPr>
        <p:txBody>
          <a:bodyPr anchor="b"/>
          <a:lstStyle/>
          <a:p>
            <a:pPr/>
            <a:r>
              <a:t>Slide Title</a:t>
            </a:r>
          </a:p>
        </p:txBody>
      </p:sp>
      <p:sp>
        <p:nvSpPr>
          <p:cNvPr id="33" name="Sea against sky at sunset"/>
          <p:cNvSpPr/>
          <p:nvPr>
            <p:ph type="pic" idx="21"/>
          </p:nvPr>
        </p:nvSpPr>
        <p:spPr>
          <a:xfrm>
            <a:off x="9283700" y="1270000"/>
            <a:ext cx="16751300" cy="11176000"/>
          </a:xfrm>
          <a:prstGeom prst="rect">
            <a:avLst/>
          </a:prstGeom>
        </p:spPr>
        <p:txBody>
          <a:bodyPr lIns="91439" tIns="45719" rIns="91439" bIns="45719">
            <a:noAutofit/>
          </a:bodyPr>
          <a:lstStyle/>
          <a:p>
            <a:pPr/>
          </a:p>
        </p:txBody>
      </p:sp>
      <p:sp>
        <p:nvSpPr>
          <p:cNvPr id="34" name="Body Level One…"/>
          <p:cNvSpPr txBox="1"/>
          <p:nvPr>
            <p:ph type="body" sz="quarter" idx="1" hasCustomPrompt="1"/>
          </p:nvPr>
        </p:nvSpPr>
        <p:spPr>
          <a:xfrm>
            <a:off x="1219200" y="7016750"/>
            <a:ext cx="9753600" cy="5416550"/>
          </a:xfrm>
          <a:prstGeom prst="rect">
            <a:avLst/>
          </a:prstGeom>
        </p:spPr>
        <p:txBody>
          <a:bodyPr/>
          <a:lstStyle>
            <a:lvl1pPr marL="0" indent="0" defTabSz="825500">
              <a:lnSpc>
                <a:spcPct val="100000"/>
              </a:lnSpc>
              <a:spcBef>
                <a:spcPts val="0"/>
              </a:spcBef>
              <a:buSzTx/>
              <a:buNone/>
              <a:defRPr spc="-44">
                <a:latin typeface="Graphik"/>
                <a:ea typeface="Graphik"/>
                <a:cs typeface="Graphik"/>
                <a:sym typeface="Graphik"/>
              </a:defRPr>
            </a:lvl1pPr>
            <a:lvl2pPr marL="0" indent="0" defTabSz="825500">
              <a:lnSpc>
                <a:spcPct val="100000"/>
              </a:lnSpc>
              <a:spcBef>
                <a:spcPts val="0"/>
              </a:spcBef>
              <a:buSzTx/>
              <a:buNone/>
              <a:defRPr spc="-44">
                <a:latin typeface="Graphik"/>
                <a:ea typeface="Graphik"/>
                <a:cs typeface="Graphik"/>
                <a:sym typeface="Graphik"/>
              </a:defRPr>
            </a:lvl2pPr>
            <a:lvl3pPr marL="0" indent="0" defTabSz="825500">
              <a:lnSpc>
                <a:spcPct val="100000"/>
              </a:lnSpc>
              <a:spcBef>
                <a:spcPts val="0"/>
              </a:spcBef>
              <a:buSzTx/>
              <a:buNone/>
              <a:defRPr spc="-44">
                <a:latin typeface="Graphik"/>
                <a:ea typeface="Graphik"/>
                <a:cs typeface="Graphik"/>
                <a:sym typeface="Graphik"/>
              </a:defRPr>
            </a:lvl3pPr>
            <a:lvl4pPr marL="0" indent="0" defTabSz="825500">
              <a:lnSpc>
                <a:spcPct val="100000"/>
              </a:lnSpc>
              <a:spcBef>
                <a:spcPts val="0"/>
              </a:spcBef>
              <a:buSzTx/>
              <a:buNone/>
              <a:defRPr spc="-44">
                <a:latin typeface="Graphik"/>
                <a:ea typeface="Graphik"/>
                <a:cs typeface="Graphik"/>
                <a:sym typeface="Graphik"/>
              </a:defRPr>
            </a:lvl4pPr>
            <a:lvl5pPr marL="0" indent="0" defTabSz="825500">
              <a:lnSpc>
                <a:spcPct val="100000"/>
              </a:lnSpc>
              <a:spcBef>
                <a:spcPts val="0"/>
              </a:spcBef>
              <a:buSzTx/>
              <a:buNone/>
              <a:defRPr spc="-44">
                <a:latin typeface="Graphik"/>
                <a:ea typeface="Graphik"/>
                <a:cs typeface="Graphik"/>
                <a:sym typeface="Graphik"/>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4" name="Slide Subtitle"/>
          <p:cNvSpPr txBox="1"/>
          <p:nvPr>
            <p:ph type="body" sz="quarter" idx="21" hasCustomPrompt="1"/>
          </p:nvPr>
        </p:nvSpPr>
        <p:spPr>
          <a:xfrm>
            <a:off x="1219200" y="2384648"/>
            <a:ext cx="21945602" cy="832614"/>
          </a:xfrm>
          <a:prstGeom prst="rect">
            <a:avLst/>
          </a:prstGeom>
        </p:spPr>
        <p:txBody>
          <a:bodyPr/>
          <a:lstStyle>
            <a:lvl1pPr marL="0" indent="0" algn="ctr" defTabSz="825500">
              <a:lnSpc>
                <a:spcPct val="100000"/>
              </a:lnSpc>
              <a:spcBef>
                <a:spcPts val="0"/>
              </a:spcBef>
              <a:buSzTx/>
              <a:buNone/>
              <a:defRPr spc="-100">
                <a:latin typeface="Graphik Semibold"/>
                <a:ea typeface="Graphik Semibold"/>
                <a:cs typeface="Graphik Semibold"/>
                <a:sym typeface="Graphik Semibold"/>
              </a:defRPr>
            </a:lvl1pPr>
          </a:lstStyle>
          <a:p>
            <a:pPr/>
            <a:r>
              <a:t>Slide Subtitle</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xfrm>
            <a:off x="1219200" y="4013200"/>
            <a:ext cx="21945600" cy="8487148"/>
          </a:xfrm>
          <a:prstGeom prst="rect">
            <a:avLst/>
          </a:prstGeom>
        </p:spPr>
        <p:txBody>
          <a:bodyPr numCol="2" spcCol="2558383"/>
          <a:lstStyle/>
          <a:p>
            <a:pPr/>
            <a:r>
              <a:t>Slide bullet text</a:t>
            </a:r>
          </a:p>
          <a:p>
            <a:pPr lvl="1"/>
            <a:r>
              <a:t/>
            </a:r>
          </a:p>
          <a:p>
            <a:pPr lvl="2"/>
            <a:r>
              <a:t/>
            </a:r>
          </a:p>
          <a:p>
            <a:pPr lvl="3"/>
            <a:r>
              <a:t/>
            </a:r>
          </a:p>
          <a:p>
            <a:pPr lvl="4"/>
            <a:r>
              <a:t/>
            </a:r>
          </a:p>
        </p:txBody>
      </p:sp>
      <p:sp>
        <p:nvSpPr>
          <p:cNvPr id="53" name="Slide Number"/>
          <p:cNvSpPr txBox="1"/>
          <p:nvPr>
            <p:ph type="sldNum" sz="quarter" idx="2"/>
          </p:nvPr>
        </p:nvSpPr>
        <p:spPr>
          <a:xfrm>
            <a:off x="12001499" y="12700001"/>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Title"/>
          <p:cNvSpPr txBox="1"/>
          <p:nvPr>
            <p:ph type="title" hasCustomPrompt="1"/>
          </p:nvPr>
        </p:nvSpPr>
        <p:spPr>
          <a:xfrm>
            <a:off x="1219200" y="774700"/>
            <a:ext cx="9753600" cy="1600200"/>
          </a:xfrm>
          <a:prstGeom prst="rect">
            <a:avLst/>
          </a:prstGeom>
        </p:spPr>
        <p:txBody>
          <a:bodyPr/>
          <a:lstStyle/>
          <a:p>
            <a:pPr/>
            <a:r>
              <a:t>Slide Title</a:t>
            </a:r>
          </a:p>
        </p:txBody>
      </p:sp>
      <p:sp>
        <p:nvSpPr>
          <p:cNvPr id="61" name="Sea against sky at sunset"/>
          <p:cNvSpPr/>
          <p:nvPr>
            <p:ph type="pic" idx="21"/>
          </p:nvPr>
        </p:nvSpPr>
        <p:spPr>
          <a:xfrm>
            <a:off x="12192644" y="718588"/>
            <a:ext cx="10972801" cy="12329625"/>
          </a:xfrm>
          <a:prstGeom prst="rect">
            <a:avLst/>
          </a:prstGeom>
        </p:spPr>
        <p:txBody>
          <a:bodyPr lIns="91439" tIns="45719" rIns="91439" bIns="45719">
            <a:noAutofit/>
          </a:bodyPr>
          <a:lstStyle/>
          <a:p>
            <a:pPr/>
          </a:p>
        </p:txBody>
      </p:sp>
      <p:sp>
        <p:nvSpPr>
          <p:cNvPr id="62" name="Body Level One…"/>
          <p:cNvSpPr txBox="1"/>
          <p:nvPr>
            <p:ph type="body" sz="quarter" idx="1" hasCustomPrompt="1"/>
          </p:nvPr>
        </p:nvSpPr>
        <p:spPr>
          <a:xfrm>
            <a:off x="1219200" y="2387600"/>
            <a:ext cx="9757569" cy="832612"/>
          </a:xfrm>
          <a:prstGeom prst="rect">
            <a:avLst/>
          </a:prstGeom>
        </p:spPr>
        <p:txBody>
          <a:bodyPr/>
          <a:lstStyle>
            <a:lvl1pPr marL="0" indent="0" defTabSz="825500">
              <a:lnSpc>
                <a:spcPct val="100000"/>
              </a:lnSpc>
              <a:spcBef>
                <a:spcPts val="0"/>
              </a:spcBef>
              <a:buSzTx/>
              <a:buNone/>
              <a:defRPr spc="-44">
                <a:latin typeface="Graphik"/>
                <a:ea typeface="Graphik"/>
                <a:cs typeface="Graphik"/>
                <a:sym typeface="Graphik"/>
              </a:defRPr>
            </a:lvl1pPr>
            <a:lvl2pPr defTabSz="825500">
              <a:lnSpc>
                <a:spcPct val="100000"/>
              </a:lnSpc>
              <a:spcBef>
                <a:spcPts val="0"/>
              </a:spcBef>
              <a:defRPr spc="-44">
                <a:latin typeface="Graphik"/>
                <a:ea typeface="Graphik"/>
                <a:cs typeface="Graphik"/>
                <a:sym typeface="Graphik"/>
              </a:defRPr>
            </a:lvl2pPr>
            <a:lvl3pPr defTabSz="825500">
              <a:lnSpc>
                <a:spcPct val="100000"/>
              </a:lnSpc>
              <a:spcBef>
                <a:spcPts val="0"/>
              </a:spcBef>
              <a:defRPr spc="-44">
                <a:latin typeface="Graphik"/>
                <a:ea typeface="Graphik"/>
                <a:cs typeface="Graphik"/>
                <a:sym typeface="Graphik"/>
              </a:defRPr>
            </a:lvl3pPr>
            <a:lvl4pPr defTabSz="825500">
              <a:lnSpc>
                <a:spcPct val="100000"/>
              </a:lnSpc>
              <a:spcBef>
                <a:spcPts val="0"/>
              </a:spcBef>
              <a:defRPr spc="-44">
                <a:latin typeface="Graphik"/>
                <a:ea typeface="Graphik"/>
                <a:cs typeface="Graphik"/>
                <a:sym typeface="Graphik"/>
              </a:defRPr>
            </a:lvl4pPr>
            <a:lvl5pPr defTabSz="825500">
              <a:lnSpc>
                <a:spcPct val="100000"/>
              </a:lnSpc>
              <a:spcBef>
                <a:spcPts val="0"/>
              </a:spcBef>
              <a:defRPr spc="-44">
                <a:latin typeface="Graphik"/>
                <a:ea typeface="Graphik"/>
                <a:cs typeface="Graphik"/>
                <a:sym typeface="Graphik"/>
              </a:defRPr>
            </a:lvl5pPr>
          </a:lstStyle>
          <a:p>
            <a:pPr/>
            <a:r>
              <a:t>Slide Subtitle</a:t>
            </a:r>
          </a:p>
          <a:p>
            <a:pPr lvl="1"/>
            <a:r>
              <a:t/>
            </a:r>
          </a:p>
          <a:p>
            <a:pPr lvl="2"/>
            <a:r>
              <a:t/>
            </a:r>
          </a:p>
          <a:p>
            <a:pPr lvl="3"/>
            <a:r>
              <a:t/>
            </a:r>
          </a:p>
          <a:p>
            <a:pPr lvl="4"/>
            <a:r>
              <a:t/>
            </a:r>
          </a:p>
        </p:txBody>
      </p:sp>
      <p:sp>
        <p:nvSpPr>
          <p:cNvPr id="63" name="Body Level One…"/>
          <p:cNvSpPr txBox="1"/>
          <p:nvPr>
            <p:ph type="body" sz="half" idx="22" hasCustomPrompt="1"/>
          </p:nvPr>
        </p:nvSpPr>
        <p:spPr>
          <a:xfrm>
            <a:off x="1219199" y="4023221"/>
            <a:ext cx="9757571" cy="8384680"/>
          </a:xfrm>
          <a:prstGeom prst="rect">
            <a:avLst/>
          </a:prstGeom>
        </p:spPr>
        <p:txBody>
          <a:bodyPr/>
          <a:lstStyle/>
          <a:p>
            <a:pPr/>
            <a:r>
              <a:t>Slide bullet text</a:t>
            </a:r>
          </a:p>
        </p:txBody>
      </p:sp>
      <p:sp>
        <p:nvSpPr>
          <p:cNvPr id="64" name="Slide Number"/>
          <p:cNvSpPr txBox="1"/>
          <p:nvPr>
            <p:ph type="sldNum" sz="quarter" idx="2"/>
          </p:nvPr>
        </p:nvSpPr>
        <p:spPr>
          <a:xfrm>
            <a:off x="12004039" y="12700001"/>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Title"/>
          <p:cNvSpPr txBox="1"/>
          <p:nvPr>
            <p:ph type="title" hasCustomPrompt="1"/>
          </p:nvPr>
        </p:nvSpPr>
        <p:spPr>
          <a:xfrm>
            <a:off x="1219200" y="774700"/>
            <a:ext cx="9753600" cy="1600200"/>
          </a:xfrm>
          <a:prstGeom prst="rect">
            <a:avLst/>
          </a:prstGeom>
        </p:spPr>
        <p:txBody>
          <a:bodyPr/>
          <a:lstStyle/>
          <a:p>
            <a:pPr/>
            <a:r>
              <a:t>Slide Title</a:t>
            </a:r>
          </a:p>
        </p:txBody>
      </p:sp>
      <p:sp>
        <p:nvSpPr>
          <p:cNvPr id="72" name="Body Level One…"/>
          <p:cNvSpPr txBox="1"/>
          <p:nvPr>
            <p:ph type="body" sz="quarter" idx="1" hasCustomPrompt="1"/>
          </p:nvPr>
        </p:nvSpPr>
        <p:spPr>
          <a:xfrm>
            <a:off x="1219200" y="2387600"/>
            <a:ext cx="9757569" cy="832612"/>
          </a:xfrm>
          <a:prstGeom prst="rect">
            <a:avLst/>
          </a:prstGeom>
        </p:spPr>
        <p:txBody>
          <a:bodyPr/>
          <a:lstStyle>
            <a:lvl1pPr marL="0" indent="0" defTabSz="825500">
              <a:lnSpc>
                <a:spcPct val="100000"/>
              </a:lnSpc>
              <a:spcBef>
                <a:spcPts val="0"/>
              </a:spcBef>
              <a:buSzTx/>
              <a:buNone/>
              <a:defRPr spc="-44">
                <a:latin typeface="Graphik"/>
                <a:ea typeface="Graphik"/>
                <a:cs typeface="Graphik"/>
                <a:sym typeface="Graphik"/>
              </a:defRPr>
            </a:lvl1pPr>
            <a:lvl2pPr defTabSz="825500">
              <a:lnSpc>
                <a:spcPct val="100000"/>
              </a:lnSpc>
              <a:spcBef>
                <a:spcPts val="0"/>
              </a:spcBef>
              <a:defRPr spc="-44">
                <a:latin typeface="Graphik"/>
                <a:ea typeface="Graphik"/>
                <a:cs typeface="Graphik"/>
                <a:sym typeface="Graphik"/>
              </a:defRPr>
            </a:lvl2pPr>
            <a:lvl3pPr defTabSz="825500">
              <a:lnSpc>
                <a:spcPct val="100000"/>
              </a:lnSpc>
              <a:spcBef>
                <a:spcPts val="0"/>
              </a:spcBef>
              <a:defRPr spc="-44">
                <a:latin typeface="Graphik"/>
                <a:ea typeface="Graphik"/>
                <a:cs typeface="Graphik"/>
                <a:sym typeface="Graphik"/>
              </a:defRPr>
            </a:lvl3pPr>
            <a:lvl4pPr defTabSz="825500">
              <a:lnSpc>
                <a:spcPct val="100000"/>
              </a:lnSpc>
              <a:spcBef>
                <a:spcPts val="0"/>
              </a:spcBef>
              <a:defRPr spc="-44">
                <a:latin typeface="Graphik"/>
                <a:ea typeface="Graphik"/>
                <a:cs typeface="Graphik"/>
                <a:sym typeface="Graphik"/>
              </a:defRPr>
            </a:lvl4pPr>
            <a:lvl5pPr defTabSz="825500">
              <a:lnSpc>
                <a:spcPct val="100000"/>
              </a:lnSpc>
              <a:spcBef>
                <a:spcPts val="0"/>
              </a:spcBef>
              <a:defRPr spc="-44">
                <a:latin typeface="Graphik"/>
                <a:ea typeface="Graphik"/>
                <a:cs typeface="Graphik"/>
                <a:sym typeface="Graphik"/>
              </a:defRPr>
            </a:lvl5pPr>
          </a:lstStyle>
          <a:p>
            <a:pPr/>
            <a:r>
              <a:t>Slide Subtitle</a:t>
            </a:r>
          </a:p>
          <a:p>
            <a:pPr lvl="1"/>
            <a:r>
              <a:t/>
            </a:r>
          </a:p>
          <a:p>
            <a:pPr lvl="2"/>
            <a:r>
              <a:t/>
            </a:r>
          </a:p>
          <a:p>
            <a:pPr lvl="3"/>
            <a:r>
              <a:t/>
            </a:r>
          </a:p>
          <a:p>
            <a:pPr lvl="4"/>
            <a:r>
              <a:t/>
            </a:r>
          </a:p>
        </p:txBody>
      </p:sp>
      <p:sp>
        <p:nvSpPr>
          <p:cNvPr id="73" name="Body Level One…"/>
          <p:cNvSpPr txBox="1"/>
          <p:nvPr>
            <p:ph type="body" sz="half" idx="21" hasCustomPrompt="1"/>
          </p:nvPr>
        </p:nvSpPr>
        <p:spPr>
          <a:xfrm>
            <a:off x="1219199" y="4023221"/>
            <a:ext cx="9757571" cy="8384680"/>
          </a:xfrm>
          <a:prstGeom prst="rect">
            <a:avLst/>
          </a:prstGeom>
        </p:spPr>
        <p:txBody>
          <a:bodyPr/>
          <a:lstStyle/>
          <a:p>
            <a:pPr/>
            <a:r>
              <a:t>Slide bullet text</a:t>
            </a:r>
          </a:p>
        </p:txBody>
      </p:sp>
      <p:sp>
        <p:nvSpPr>
          <p:cNvPr id="74" name="Slide Number"/>
          <p:cNvSpPr txBox="1"/>
          <p:nvPr>
            <p:ph type="sldNum" sz="quarter" idx="2"/>
          </p:nvPr>
        </p:nvSpPr>
        <p:spPr>
          <a:xfrm>
            <a:off x="12004039" y="12700001"/>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Title"/>
          <p:cNvSpPr txBox="1"/>
          <p:nvPr>
            <p:ph type="title" hasCustomPrompt="1"/>
          </p:nvPr>
        </p:nvSpPr>
        <p:spPr>
          <a:xfrm>
            <a:off x="1219200" y="774700"/>
            <a:ext cx="9753600" cy="1600200"/>
          </a:xfrm>
          <a:prstGeom prst="rect">
            <a:avLst/>
          </a:prstGeom>
        </p:spPr>
        <p:txBody>
          <a:bodyPr/>
          <a:lstStyle/>
          <a:p>
            <a:pPr/>
            <a:r>
              <a:t>Slide Title</a:t>
            </a:r>
          </a:p>
        </p:txBody>
      </p:sp>
      <p:sp>
        <p:nvSpPr>
          <p:cNvPr id="82" name="Body Level One…"/>
          <p:cNvSpPr txBox="1"/>
          <p:nvPr>
            <p:ph type="body" sz="quarter" idx="1" hasCustomPrompt="1"/>
          </p:nvPr>
        </p:nvSpPr>
        <p:spPr>
          <a:xfrm>
            <a:off x="1219200" y="2387600"/>
            <a:ext cx="9757569" cy="832612"/>
          </a:xfrm>
          <a:prstGeom prst="rect">
            <a:avLst/>
          </a:prstGeom>
        </p:spPr>
        <p:txBody>
          <a:bodyPr/>
          <a:lstStyle>
            <a:lvl1pPr marL="0" indent="0" defTabSz="825500">
              <a:lnSpc>
                <a:spcPct val="100000"/>
              </a:lnSpc>
              <a:spcBef>
                <a:spcPts val="0"/>
              </a:spcBef>
              <a:buSzTx/>
              <a:buNone/>
              <a:defRPr spc="-44">
                <a:latin typeface="Graphik"/>
                <a:ea typeface="Graphik"/>
                <a:cs typeface="Graphik"/>
                <a:sym typeface="Graphik"/>
              </a:defRPr>
            </a:lvl1pPr>
            <a:lvl2pPr defTabSz="825500">
              <a:lnSpc>
                <a:spcPct val="100000"/>
              </a:lnSpc>
              <a:spcBef>
                <a:spcPts val="0"/>
              </a:spcBef>
              <a:defRPr spc="-44">
                <a:latin typeface="Graphik"/>
                <a:ea typeface="Graphik"/>
                <a:cs typeface="Graphik"/>
                <a:sym typeface="Graphik"/>
              </a:defRPr>
            </a:lvl2pPr>
            <a:lvl3pPr defTabSz="825500">
              <a:lnSpc>
                <a:spcPct val="100000"/>
              </a:lnSpc>
              <a:spcBef>
                <a:spcPts val="0"/>
              </a:spcBef>
              <a:defRPr spc="-44">
                <a:latin typeface="Graphik"/>
                <a:ea typeface="Graphik"/>
                <a:cs typeface="Graphik"/>
                <a:sym typeface="Graphik"/>
              </a:defRPr>
            </a:lvl3pPr>
            <a:lvl4pPr defTabSz="825500">
              <a:lnSpc>
                <a:spcPct val="100000"/>
              </a:lnSpc>
              <a:spcBef>
                <a:spcPts val="0"/>
              </a:spcBef>
              <a:defRPr spc="-44">
                <a:latin typeface="Graphik"/>
                <a:ea typeface="Graphik"/>
                <a:cs typeface="Graphik"/>
                <a:sym typeface="Graphik"/>
              </a:defRPr>
            </a:lvl4pPr>
            <a:lvl5pPr defTabSz="825500">
              <a:lnSpc>
                <a:spcPct val="100000"/>
              </a:lnSpc>
              <a:spcBef>
                <a:spcPts val="0"/>
              </a:spcBef>
              <a:defRPr spc="-44">
                <a:latin typeface="Graphik"/>
                <a:ea typeface="Graphik"/>
                <a:cs typeface="Graphik"/>
                <a:sym typeface="Graphik"/>
              </a:defRPr>
            </a:lvl5pPr>
          </a:lstStyle>
          <a:p>
            <a:pPr/>
            <a:r>
              <a:t>Slide Subtitle</a:t>
            </a:r>
          </a:p>
          <a:p>
            <a:pPr lvl="1"/>
            <a:r>
              <a:t/>
            </a:r>
          </a:p>
          <a:p>
            <a:pPr lvl="2"/>
            <a:r>
              <a:t/>
            </a:r>
          </a:p>
          <a:p>
            <a:pPr lvl="3"/>
            <a:r>
              <a:t/>
            </a:r>
          </a:p>
          <a:p>
            <a:pPr lvl="4"/>
            <a:r>
              <a:t/>
            </a:r>
          </a:p>
        </p:txBody>
      </p:sp>
      <p:sp>
        <p:nvSpPr>
          <p:cNvPr id="83" name="Body Level One…"/>
          <p:cNvSpPr txBox="1"/>
          <p:nvPr>
            <p:ph type="body" sz="half" idx="21" hasCustomPrompt="1"/>
          </p:nvPr>
        </p:nvSpPr>
        <p:spPr>
          <a:xfrm>
            <a:off x="1219199" y="4023221"/>
            <a:ext cx="9757571" cy="8384680"/>
          </a:xfrm>
          <a:prstGeom prst="rect">
            <a:avLst/>
          </a:prstGeom>
        </p:spPr>
        <p:txBody>
          <a:bodyPr/>
          <a:lstStyle/>
          <a:p>
            <a:pPr/>
            <a:r>
              <a:t>Slide bullet text</a:t>
            </a:r>
          </a:p>
        </p:txBody>
      </p:sp>
      <p:sp>
        <p:nvSpPr>
          <p:cNvPr id="84" name="Slide Number"/>
          <p:cNvSpPr txBox="1"/>
          <p:nvPr>
            <p:ph type="sldNum" sz="quarter" idx="2"/>
          </p:nvPr>
        </p:nvSpPr>
        <p:spPr>
          <a:xfrm>
            <a:off x="12004039" y="12700001"/>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91" name="Section Title"/>
          <p:cNvSpPr txBox="1"/>
          <p:nvPr>
            <p:ph type="title" hasCustomPrompt="1"/>
          </p:nvPr>
        </p:nvSpPr>
        <p:spPr>
          <a:xfrm>
            <a:off x="1219200" y="3242269"/>
            <a:ext cx="21945600" cy="6604002"/>
          </a:xfrm>
          <a:prstGeom prst="rect">
            <a:avLst/>
          </a:prstGeom>
        </p:spPr>
        <p:txBody>
          <a:bodyPr anchor="ctr"/>
          <a:lstStyle>
            <a:lvl1pPr algn="ctr">
              <a:defRPr spc="0" sz="12800">
                <a:latin typeface="Canela Bold"/>
                <a:ea typeface="Canela Bold"/>
                <a:cs typeface="Canela Bold"/>
                <a:sym typeface="Canela Bold"/>
              </a:defRPr>
            </a:lvl1pPr>
          </a:lstStyle>
          <a:p>
            <a:pPr/>
            <a:r>
              <a:t>Section Title</a:t>
            </a:r>
          </a:p>
        </p:txBody>
      </p:sp>
      <p:sp>
        <p:nvSpPr>
          <p:cNvPr id="92" name="Slide Number"/>
          <p:cNvSpPr txBox="1"/>
          <p:nvPr>
            <p:ph type="sldNum" sz="quarter" idx="2"/>
          </p:nvPr>
        </p:nvSpPr>
        <p:spPr>
          <a:xfrm>
            <a:off x="12001499" y="12700001"/>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19200" y="774700"/>
            <a:ext cx="21945600" cy="1727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19200" y="4013200"/>
            <a:ext cx="21948577" cy="8483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1997689" y="12700001"/>
            <a:ext cx="388621" cy="429261"/>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2000">
                <a:solidFill>
                  <a:srgbClr val="5E5E5E"/>
                </a:solidFill>
                <a:latin typeface="Graphik"/>
                <a:ea typeface="Graphik"/>
                <a:cs typeface="Graphik"/>
                <a:sym typeface="Graphi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just" defTabSz="2438400" rtl="0" latinLnBrk="0">
        <a:lnSpc>
          <a:spcPct val="80000"/>
        </a:lnSpc>
        <a:spcBef>
          <a:spcPts val="0"/>
        </a:spcBef>
        <a:spcAft>
          <a:spcPts val="0"/>
        </a:spcAft>
        <a:buClrTx/>
        <a:buSzTx/>
        <a:buFontTx/>
        <a:buNone/>
        <a:tabLst/>
        <a:defRPr b="0" baseline="0" cap="none" i="0" spc="-48" strike="noStrike" sz="4900" u="none">
          <a:solidFill>
            <a:srgbClr val="000000"/>
          </a:solidFill>
          <a:uFillTx/>
          <a:latin typeface="Canela Regular"/>
          <a:ea typeface="Canela Regular"/>
          <a:cs typeface="Canela Regular"/>
          <a:sym typeface="Canela Regular"/>
        </a:defRPr>
      </a:lvl1pPr>
      <a:lvl2pPr marL="0" marR="0" indent="0" algn="just" defTabSz="2438400" rtl="0" latinLnBrk="0">
        <a:lnSpc>
          <a:spcPct val="80000"/>
        </a:lnSpc>
        <a:spcBef>
          <a:spcPts val="0"/>
        </a:spcBef>
        <a:spcAft>
          <a:spcPts val="0"/>
        </a:spcAft>
        <a:buClrTx/>
        <a:buSzTx/>
        <a:buFontTx/>
        <a:buNone/>
        <a:tabLst/>
        <a:defRPr b="0" baseline="0" cap="none" i="0" spc="-48" strike="noStrike" sz="4900" u="none">
          <a:solidFill>
            <a:srgbClr val="000000"/>
          </a:solidFill>
          <a:uFillTx/>
          <a:latin typeface="Canela Regular"/>
          <a:ea typeface="Canela Regular"/>
          <a:cs typeface="Canela Regular"/>
          <a:sym typeface="Canela Regular"/>
        </a:defRPr>
      </a:lvl2pPr>
      <a:lvl3pPr marL="0" marR="0" indent="0" algn="just" defTabSz="2438400" rtl="0" latinLnBrk="0">
        <a:lnSpc>
          <a:spcPct val="80000"/>
        </a:lnSpc>
        <a:spcBef>
          <a:spcPts val="0"/>
        </a:spcBef>
        <a:spcAft>
          <a:spcPts val="0"/>
        </a:spcAft>
        <a:buClrTx/>
        <a:buSzTx/>
        <a:buFontTx/>
        <a:buNone/>
        <a:tabLst/>
        <a:defRPr b="0" baseline="0" cap="none" i="0" spc="-48" strike="noStrike" sz="4900" u="none">
          <a:solidFill>
            <a:srgbClr val="000000"/>
          </a:solidFill>
          <a:uFillTx/>
          <a:latin typeface="Canela Regular"/>
          <a:ea typeface="Canela Regular"/>
          <a:cs typeface="Canela Regular"/>
          <a:sym typeface="Canela Regular"/>
        </a:defRPr>
      </a:lvl3pPr>
      <a:lvl4pPr marL="0" marR="0" indent="0" algn="just" defTabSz="2438400" rtl="0" latinLnBrk="0">
        <a:lnSpc>
          <a:spcPct val="80000"/>
        </a:lnSpc>
        <a:spcBef>
          <a:spcPts val="0"/>
        </a:spcBef>
        <a:spcAft>
          <a:spcPts val="0"/>
        </a:spcAft>
        <a:buClrTx/>
        <a:buSzTx/>
        <a:buFontTx/>
        <a:buNone/>
        <a:tabLst/>
        <a:defRPr b="0" baseline="0" cap="none" i="0" spc="-48" strike="noStrike" sz="4900" u="none">
          <a:solidFill>
            <a:srgbClr val="000000"/>
          </a:solidFill>
          <a:uFillTx/>
          <a:latin typeface="Canela Regular"/>
          <a:ea typeface="Canela Regular"/>
          <a:cs typeface="Canela Regular"/>
          <a:sym typeface="Canela Regular"/>
        </a:defRPr>
      </a:lvl4pPr>
      <a:lvl5pPr marL="0" marR="0" indent="0" algn="just" defTabSz="2438400" rtl="0" latinLnBrk="0">
        <a:lnSpc>
          <a:spcPct val="80000"/>
        </a:lnSpc>
        <a:spcBef>
          <a:spcPts val="0"/>
        </a:spcBef>
        <a:spcAft>
          <a:spcPts val="0"/>
        </a:spcAft>
        <a:buClrTx/>
        <a:buSzTx/>
        <a:buFontTx/>
        <a:buNone/>
        <a:tabLst/>
        <a:defRPr b="0" baseline="0" cap="none" i="0" spc="-48" strike="noStrike" sz="4900" u="none">
          <a:solidFill>
            <a:srgbClr val="000000"/>
          </a:solidFill>
          <a:uFillTx/>
          <a:latin typeface="Canela Regular"/>
          <a:ea typeface="Canela Regular"/>
          <a:cs typeface="Canela Regular"/>
          <a:sym typeface="Canela Regular"/>
        </a:defRPr>
      </a:lvl5pPr>
      <a:lvl6pPr marL="0" marR="0" indent="0" algn="just" defTabSz="2438400" rtl="0" latinLnBrk="0">
        <a:lnSpc>
          <a:spcPct val="80000"/>
        </a:lnSpc>
        <a:spcBef>
          <a:spcPts val="0"/>
        </a:spcBef>
        <a:spcAft>
          <a:spcPts val="0"/>
        </a:spcAft>
        <a:buClrTx/>
        <a:buSzTx/>
        <a:buFontTx/>
        <a:buNone/>
        <a:tabLst/>
        <a:defRPr b="0" baseline="0" cap="none" i="0" spc="-48" strike="noStrike" sz="4900" u="none">
          <a:solidFill>
            <a:srgbClr val="000000"/>
          </a:solidFill>
          <a:uFillTx/>
          <a:latin typeface="Canela Regular"/>
          <a:ea typeface="Canela Regular"/>
          <a:cs typeface="Canela Regular"/>
          <a:sym typeface="Canela Regular"/>
        </a:defRPr>
      </a:lvl6pPr>
      <a:lvl7pPr marL="0" marR="0" indent="0" algn="just" defTabSz="2438400" rtl="0" latinLnBrk="0">
        <a:lnSpc>
          <a:spcPct val="80000"/>
        </a:lnSpc>
        <a:spcBef>
          <a:spcPts val="0"/>
        </a:spcBef>
        <a:spcAft>
          <a:spcPts val="0"/>
        </a:spcAft>
        <a:buClrTx/>
        <a:buSzTx/>
        <a:buFontTx/>
        <a:buNone/>
        <a:tabLst/>
        <a:defRPr b="0" baseline="0" cap="none" i="0" spc="-48" strike="noStrike" sz="4900" u="none">
          <a:solidFill>
            <a:srgbClr val="000000"/>
          </a:solidFill>
          <a:uFillTx/>
          <a:latin typeface="Canela Regular"/>
          <a:ea typeface="Canela Regular"/>
          <a:cs typeface="Canela Regular"/>
          <a:sym typeface="Canela Regular"/>
        </a:defRPr>
      </a:lvl7pPr>
      <a:lvl8pPr marL="0" marR="0" indent="0" algn="just" defTabSz="2438400" rtl="0" latinLnBrk="0">
        <a:lnSpc>
          <a:spcPct val="80000"/>
        </a:lnSpc>
        <a:spcBef>
          <a:spcPts val="0"/>
        </a:spcBef>
        <a:spcAft>
          <a:spcPts val="0"/>
        </a:spcAft>
        <a:buClrTx/>
        <a:buSzTx/>
        <a:buFontTx/>
        <a:buNone/>
        <a:tabLst/>
        <a:defRPr b="0" baseline="0" cap="none" i="0" spc="-48" strike="noStrike" sz="4900" u="none">
          <a:solidFill>
            <a:srgbClr val="000000"/>
          </a:solidFill>
          <a:uFillTx/>
          <a:latin typeface="Canela Regular"/>
          <a:ea typeface="Canela Regular"/>
          <a:cs typeface="Canela Regular"/>
          <a:sym typeface="Canela Regular"/>
        </a:defRPr>
      </a:lvl8pPr>
      <a:lvl9pPr marL="0" marR="0" indent="0" algn="just" defTabSz="2438400" rtl="0" latinLnBrk="0">
        <a:lnSpc>
          <a:spcPct val="80000"/>
        </a:lnSpc>
        <a:spcBef>
          <a:spcPts val="0"/>
        </a:spcBef>
        <a:spcAft>
          <a:spcPts val="0"/>
        </a:spcAft>
        <a:buClrTx/>
        <a:buSzTx/>
        <a:buFontTx/>
        <a:buNone/>
        <a:tabLst/>
        <a:defRPr b="0" baseline="0" cap="none" i="0" spc="-48" strike="noStrike" sz="4900" u="none">
          <a:solidFill>
            <a:srgbClr val="000000"/>
          </a:solidFill>
          <a:uFillTx/>
          <a:latin typeface="Canela Regular"/>
          <a:ea typeface="Canela Regular"/>
          <a:cs typeface="Canela Regular"/>
          <a:sym typeface="Canela Regular"/>
        </a:defRPr>
      </a:lvl9pPr>
    </p:titleStyle>
    <p:bodyStyle>
      <a:lvl1pPr marL="546100" marR="0" indent="-546100" algn="l" defTabSz="2438337"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1pPr>
      <a:lvl2pPr marL="1092200" marR="0" indent="-546100" algn="l" defTabSz="2438337"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2pPr>
      <a:lvl3pPr marL="1638300" marR="0" indent="-546100" algn="l" defTabSz="2438337"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3pPr>
      <a:lvl4pPr marL="2184400" marR="0" indent="-546100" algn="l" defTabSz="2438337"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4pPr>
      <a:lvl5pPr marL="2730500" marR="0" indent="-546100" algn="l" defTabSz="2438337"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5pPr>
      <a:lvl6pPr marL="3276600" marR="0" indent="-546100" algn="l" defTabSz="2438337"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6pPr>
      <a:lvl7pPr marL="3822700" marR="0" indent="-546100" algn="l" defTabSz="2438337"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7pPr>
      <a:lvl8pPr marL="4368800" marR="0" indent="-546100" algn="l" defTabSz="2438337"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8pPr>
      <a:lvl9pPr marL="4914900" marR="0" indent="-546100" algn="l" defTabSz="2438337"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1pPr>
      <a:lvl2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2pPr>
      <a:lvl3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3pPr>
      <a:lvl4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4pPr>
      <a:lvl5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5pPr>
      <a:lvl6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6pPr>
      <a:lvl7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7pPr>
      <a:lvl8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8pPr>
      <a:lvl9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lane detection.jpeg" descr="lane detection.jpeg"/>
          <p:cNvPicPr>
            <a:picLocks noChangeAspect="1"/>
          </p:cNvPicPr>
          <p:nvPr>
            <p:ph type="pic" idx="21"/>
          </p:nvPr>
        </p:nvPicPr>
        <p:blipFill>
          <a:blip r:embed="rId2">
            <a:extLst/>
          </a:blip>
          <a:srcRect l="0" t="7833" r="0" b="7833"/>
          <a:stretch>
            <a:fillRect/>
          </a:stretch>
        </p:blipFill>
        <p:spPr>
          <a:xfrm>
            <a:off x="0" y="-1"/>
            <a:ext cx="24384000" cy="13716002"/>
          </a:xfrm>
          <a:prstGeom prst="rect">
            <a:avLst/>
          </a:prstGeom>
        </p:spPr>
      </p:pic>
      <p:sp>
        <p:nvSpPr>
          <p:cNvPr id="172" name="Road Lane Detection In Autonomous Vehicles"/>
          <p:cNvSpPr txBox="1"/>
          <p:nvPr>
            <p:ph type="title"/>
          </p:nvPr>
        </p:nvSpPr>
        <p:spPr>
          <a:xfrm>
            <a:off x="1550955" y="1789736"/>
            <a:ext cx="21945602" cy="4267203"/>
          </a:xfrm>
          <a:prstGeom prst="rect">
            <a:avLst/>
          </a:prstGeom>
        </p:spPr>
        <p:txBody>
          <a:bodyPr/>
          <a:lstStyle>
            <a:lvl1pPr defTabSz="2292094">
              <a:defRPr spc="-200" sz="12000"/>
            </a:lvl1pPr>
          </a:lstStyle>
          <a:p>
            <a:pPr/>
            <a:r>
              <a:t>Road Lane Detection In Autonomous Vehicles</a:t>
            </a:r>
          </a:p>
        </p:txBody>
      </p:sp>
      <p:sp>
        <p:nvSpPr>
          <p:cNvPr id="173" name="V.MANOKARTHIKREEDY - 192225077"/>
          <p:cNvSpPr txBox="1"/>
          <p:nvPr>
            <p:ph type="body" sz="quarter" idx="1"/>
          </p:nvPr>
        </p:nvSpPr>
        <p:spPr>
          <a:xfrm>
            <a:off x="17119600" y="10134600"/>
            <a:ext cx="6292555" cy="2874825"/>
          </a:xfrm>
          <a:prstGeom prst="rect">
            <a:avLst/>
          </a:prstGeom>
        </p:spPr>
        <p:txBody>
          <a:bodyPr/>
          <a:lstStyle/>
          <a:p>
            <a:pPr defTabSz="817244">
              <a:defRPr spc="-99" sz="2970">
                <a:latin typeface="Graphik Medium"/>
                <a:ea typeface="Graphik Medium"/>
                <a:cs typeface="Graphik Medium"/>
                <a:sym typeface="Graphik Medium"/>
              </a:defRPr>
            </a:pPr>
            <a:r>
              <a:t>Done by:-</a:t>
            </a:r>
          </a:p>
          <a:p>
            <a:pPr defTabSz="817244">
              <a:defRPr spc="-99" sz="2970">
                <a:latin typeface="Graphik Medium"/>
                <a:ea typeface="Graphik Medium"/>
                <a:cs typeface="Graphik Medium"/>
                <a:sym typeface="Graphik Medium"/>
              </a:defRPr>
            </a:pPr>
            <a:r>
              <a:t>V.MANOKARTHIKREEDY - 192225077</a:t>
            </a:r>
          </a:p>
          <a:p>
            <a:pPr defTabSz="817244">
              <a:defRPr spc="-99" sz="2970">
                <a:latin typeface="Graphik Medium"/>
                <a:ea typeface="Graphik Medium"/>
                <a:cs typeface="Graphik Medium"/>
                <a:sym typeface="Graphik Medium"/>
              </a:defRPr>
            </a:pPr>
            <a:r>
              <a:t>B.SAI HETHWICK - 192125077</a:t>
            </a:r>
          </a:p>
          <a:p>
            <a:pPr defTabSz="817244">
              <a:defRPr spc="-99" sz="2970">
                <a:latin typeface="Graphik Medium"/>
                <a:ea typeface="Graphik Medium"/>
                <a:cs typeface="Graphik Medium"/>
                <a:sym typeface="Graphik Medium"/>
              </a:defRPr>
            </a:pPr>
            <a:r>
              <a:t>SD.SALARUDDIN - 192225087</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6" name="beach and sea at sunset" descr="beach and sea at sunset"/>
          <p:cNvPicPr>
            <a:picLocks noChangeAspect="1"/>
          </p:cNvPicPr>
          <p:nvPr>
            <p:ph type="pic" idx="21"/>
          </p:nvPr>
        </p:nvPicPr>
        <p:blipFill>
          <a:blip r:embed="rId2">
            <a:extLst/>
          </a:blip>
          <a:srcRect l="0" t="0" r="0" b="0"/>
          <a:stretch>
            <a:fillRect/>
          </a:stretch>
        </p:blipFill>
        <p:spPr>
          <a:xfrm>
            <a:off x="1936303" y="20868"/>
            <a:ext cx="20511394" cy="13674264"/>
          </a:xfrm>
          <a:prstGeom prst="rect">
            <a:avLst/>
          </a:prstGeom>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Abstract:"/>
          <p:cNvSpPr txBox="1"/>
          <p:nvPr>
            <p:ph type="title"/>
          </p:nvPr>
        </p:nvSpPr>
        <p:spPr>
          <a:xfrm>
            <a:off x="1029624" y="776187"/>
            <a:ext cx="9757572" cy="1600203"/>
          </a:xfrm>
          <a:prstGeom prst="rect">
            <a:avLst/>
          </a:prstGeom>
        </p:spPr>
        <p:txBody>
          <a:bodyPr/>
          <a:lstStyle>
            <a:lvl1pPr algn="l" defTabSz="2267711">
              <a:defRPr spc="-87" sz="6800">
                <a:latin typeface="Canela Bold"/>
                <a:ea typeface="Canela Bold"/>
                <a:cs typeface="Canela Bold"/>
                <a:sym typeface="Canela Bold"/>
              </a:defRPr>
            </a:lvl1pPr>
          </a:lstStyle>
          <a:p>
            <a:pPr/>
            <a:r>
              <a:t>Abstract:</a:t>
            </a:r>
          </a:p>
        </p:txBody>
      </p:sp>
      <p:pic>
        <p:nvPicPr>
          <p:cNvPr id="176" name="Sea against sky at sunset" descr="Sea against sky at sunset"/>
          <p:cNvPicPr>
            <a:picLocks noChangeAspect="1"/>
          </p:cNvPicPr>
          <p:nvPr>
            <p:ph type="pic" idx="21"/>
          </p:nvPr>
        </p:nvPicPr>
        <p:blipFill>
          <a:blip r:embed="rId2">
            <a:extLst/>
          </a:blip>
          <a:srcRect l="22614" t="0" r="22614" b="0"/>
          <a:stretch>
            <a:fillRect/>
          </a:stretch>
        </p:blipFill>
        <p:spPr>
          <a:xfrm>
            <a:off x="12375428" y="846102"/>
            <a:ext cx="11336266" cy="11599899"/>
          </a:xfrm>
          <a:prstGeom prst="rect">
            <a:avLst/>
          </a:prstGeom>
          <a:ln w="25400">
            <a:solidFill>
              <a:srgbClr val="FFFFFF"/>
            </a:solidFill>
          </a:ln>
          <a:effectLst>
            <a:outerShdw sx="100000" sy="100000" kx="0" ky="0" algn="b" rotWithShape="0" blurRad="50800" dist="25400" dir="3600000">
              <a:srgbClr val="000000">
                <a:alpha val="70000"/>
              </a:srgbClr>
            </a:outerShdw>
          </a:effectLst>
        </p:spPr>
      </p:pic>
      <p:sp>
        <p:nvSpPr>
          <p:cNvPr id="177" name="This project aims to develop a lane detection system for autonomous vehicles using computer vision techniques. It processes real-time video streams from onboard cameras to identify lane markings, aiding in vehicle control and navigation. The approach inv"/>
          <p:cNvSpPr txBox="1"/>
          <p:nvPr>
            <p:ph type="body" sz="half" idx="1"/>
          </p:nvPr>
        </p:nvSpPr>
        <p:spPr>
          <a:xfrm>
            <a:off x="759518" y="2627146"/>
            <a:ext cx="11207612" cy="9780755"/>
          </a:xfrm>
          <a:prstGeom prst="rect">
            <a:avLst/>
          </a:prstGeom>
        </p:spPr>
        <p:txBody>
          <a:bodyPr/>
          <a:lstStyle/>
          <a:p>
            <a:pPr marL="513333" indent="-513333" algn="just" defTabSz="2292037">
              <a:lnSpc>
                <a:spcPct val="90000"/>
              </a:lnSpc>
              <a:spcBef>
                <a:spcPts val="2200"/>
              </a:spcBef>
              <a:buSzPct val="150000"/>
              <a:buChar char="•"/>
              <a:defRPr spc="0" sz="2820">
                <a:latin typeface="Canela Text Regular"/>
                <a:ea typeface="Canela Text Regular"/>
                <a:cs typeface="Canela Text Regular"/>
                <a:sym typeface="Canela Text Regular"/>
              </a:defRPr>
            </a:pPr>
            <a:r>
              <a:t>This project aims to develop a lane detection system for autonomous vehicles using computer vision techniques. </a:t>
            </a:r>
          </a:p>
          <a:p>
            <a:pPr marL="513333" indent="-513333" algn="just" defTabSz="2292037">
              <a:lnSpc>
                <a:spcPct val="90000"/>
              </a:lnSpc>
              <a:spcBef>
                <a:spcPts val="2200"/>
              </a:spcBef>
              <a:buSzPct val="150000"/>
              <a:buChar char="•"/>
              <a:defRPr spc="0" sz="2820">
                <a:latin typeface="Canela Text Regular"/>
                <a:ea typeface="Canela Text Regular"/>
                <a:cs typeface="Canela Text Regular"/>
                <a:sym typeface="Canela Text Regular"/>
              </a:defRPr>
            </a:pPr>
            <a:r>
              <a:t>It processes real-time video streams from onboard cameras to identify lane markings, aiding in vehicle control and navigation.</a:t>
            </a:r>
          </a:p>
          <a:p>
            <a:pPr marL="513333" indent="-513333" algn="just" defTabSz="2292037">
              <a:lnSpc>
                <a:spcPct val="90000"/>
              </a:lnSpc>
              <a:spcBef>
                <a:spcPts val="2200"/>
              </a:spcBef>
              <a:buSzPct val="150000"/>
              <a:buChar char="•"/>
              <a:defRPr spc="0" sz="2820">
                <a:latin typeface="Canela Text Regular"/>
                <a:ea typeface="Canela Text Regular"/>
                <a:cs typeface="Canela Text Regular"/>
                <a:sym typeface="Canela Text Regular"/>
              </a:defRPr>
            </a:pPr>
            <a:r>
              <a:t> The approach involves data collection, preprocessing, and exploring various computer vision algorithms including traditional methods like Canny edge detection and Hough transform, as well as deep learning techniques like CNNs. </a:t>
            </a:r>
          </a:p>
          <a:p>
            <a:pPr marL="513333" indent="-513333" algn="just" defTabSz="2292037">
              <a:lnSpc>
                <a:spcPct val="90000"/>
              </a:lnSpc>
              <a:spcBef>
                <a:spcPts val="2200"/>
              </a:spcBef>
              <a:buSzPct val="150000"/>
              <a:buChar char="•"/>
              <a:defRPr spc="0" sz="2820">
                <a:latin typeface="Canela Text Regular"/>
                <a:ea typeface="Canela Text Regular"/>
                <a:cs typeface="Canela Text Regular"/>
                <a:sym typeface="Canela Text Regular"/>
              </a:defRPr>
            </a:pPr>
            <a:r>
              <a:t>Feature extraction, localization, and tracking algorithms are used to estimate lane position and orientation. Integration with the vehicle's control system provides real-time feedback for tasks such as steering and lane-keeping. </a:t>
            </a:r>
          </a:p>
          <a:p>
            <a:pPr marL="513333" indent="-513333" algn="just" defTabSz="2292037">
              <a:lnSpc>
                <a:spcPct val="90000"/>
              </a:lnSpc>
              <a:spcBef>
                <a:spcPts val="2200"/>
              </a:spcBef>
              <a:buSzPct val="150000"/>
              <a:buChar char="•"/>
              <a:defRPr spc="0" sz="2820">
                <a:latin typeface="Canela Text Regular"/>
                <a:ea typeface="Canela Text Regular"/>
                <a:cs typeface="Canela Text Regular"/>
                <a:sym typeface="Canela Text Regular"/>
              </a:defRPr>
            </a:pPr>
            <a:r>
              <a:t>Evaluation metrics include accuracy, precision, recall, and F1 score, tested in diverse environmental conditions. </a:t>
            </a:r>
          </a:p>
          <a:p>
            <a:pPr marL="513333" indent="-513333" algn="just" defTabSz="2292037">
              <a:lnSpc>
                <a:spcPct val="90000"/>
              </a:lnSpc>
              <a:spcBef>
                <a:spcPts val="2200"/>
              </a:spcBef>
              <a:buSzPct val="150000"/>
              <a:buChar char="•"/>
              <a:defRPr spc="0" sz="2820">
                <a:latin typeface="Canela Text Regular"/>
                <a:ea typeface="Canela Text Regular"/>
                <a:cs typeface="Canela Text Regular"/>
                <a:sym typeface="Canela Text Regular"/>
              </a:defRPr>
            </a:pPr>
            <a:r>
              <a:t>The project aims to enhance autonomous vehicle safety and navigation, with continuous improvement based on real-world feedback.</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Introduction:"/>
          <p:cNvSpPr txBox="1"/>
          <p:nvPr>
            <p:ph type="title"/>
          </p:nvPr>
        </p:nvSpPr>
        <p:spPr>
          <a:xfrm>
            <a:off x="315016" y="567291"/>
            <a:ext cx="9757340" cy="1628880"/>
          </a:xfrm>
          <a:prstGeom prst="rect">
            <a:avLst/>
          </a:prstGeom>
        </p:spPr>
        <p:txBody>
          <a:bodyPr/>
          <a:lstStyle>
            <a:lvl1pPr defTabSz="2292094">
              <a:defRPr spc="-87" sz="6800">
                <a:latin typeface="Canela Bold"/>
                <a:ea typeface="Canela Bold"/>
                <a:cs typeface="Canela Bold"/>
                <a:sym typeface="Canela Bold"/>
              </a:defRPr>
            </a:lvl1pPr>
          </a:lstStyle>
          <a:p>
            <a:pPr/>
            <a:r>
              <a:t>Introduction:</a:t>
            </a:r>
          </a:p>
        </p:txBody>
      </p:sp>
      <p:pic>
        <p:nvPicPr>
          <p:cNvPr id="180" name="Sea against sky at sunset" descr="Sea against sky at sunset"/>
          <p:cNvPicPr>
            <a:picLocks noChangeAspect="1"/>
          </p:cNvPicPr>
          <p:nvPr>
            <p:ph type="pic" idx="21"/>
          </p:nvPr>
        </p:nvPicPr>
        <p:blipFill>
          <a:blip r:embed="rId2">
            <a:extLst/>
          </a:blip>
          <a:srcRect l="22514" t="0" r="22514" b="0"/>
          <a:stretch>
            <a:fillRect/>
          </a:stretch>
        </p:blipFill>
        <p:spPr>
          <a:xfrm>
            <a:off x="12665934" y="1578058"/>
            <a:ext cx="10922002" cy="11176001"/>
          </a:xfrm>
          <a:prstGeom prst="rect">
            <a:avLst/>
          </a:prstGeom>
        </p:spPr>
      </p:pic>
      <p:sp>
        <p:nvSpPr>
          <p:cNvPr id="181" name="Autonomous vehicles are poised to revolutionise transportation, offering safe and efficient mobility solutions. Central to their operation is the ability to perceive and navigate roadways autonomously. Road lane detection is crucial for this, providing v"/>
          <p:cNvSpPr txBox="1"/>
          <p:nvPr>
            <p:ph type="body" sz="half" idx="1"/>
          </p:nvPr>
        </p:nvSpPr>
        <p:spPr>
          <a:xfrm>
            <a:off x="774904" y="2256665"/>
            <a:ext cx="11054612" cy="10621886"/>
          </a:xfrm>
          <a:prstGeom prst="rect">
            <a:avLst/>
          </a:prstGeom>
        </p:spPr>
        <p:txBody>
          <a:bodyPr/>
          <a:lstStyle/>
          <a:p>
            <a:pPr marL="612023" indent="-612023" algn="just" defTabSz="2267654">
              <a:lnSpc>
                <a:spcPct val="90000"/>
              </a:lnSpc>
              <a:spcBef>
                <a:spcPts val="2200"/>
              </a:spcBef>
              <a:buClr>
                <a:srgbClr val="000000"/>
              </a:buClr>
              <a:buSzPct val="100000"/>
              <a:buAutoNum type="arabicPeriod" startAt="1"/>
              <a:defRPr spc="0" sz="2700">
                <a:latin typeface="Canela Text Regular"/>
                <a:ea typeface="Canela Text Regular"/>
                <a:cs typeface="Canela Text Regular"/>
                <a:sym typeface="Canela Text Regular"/>
              </a:defRPr>
            </a:pPr>
            <a:r>
              <a:t>Autonomous vehicles are poised to revolutionise transportation, offering safe and efficient mobility solutions. Central to their operation is the ability to perceive and navigate roadways autonomously. Road lane detection is crucial for this, providing vital information for safe navigation.</a:t>
            </a:r>
          </a:p>
          <a:p>
            <a:pPr marL="612023" indent="-612023" algn="just" defTabSz="2267654">
              <a:lnSpc>
                <a:spcPct val="90000"/>
              </a:lnSpc>
              <a:spcBef>
                <a:spcPts val="2200"/>
              </a:spcBef>
              <a:buClr>
                <a:srgbClr val="000000"/>
              </a:buClr>
              <a:buSzPct val="100000"/>
              <a:buAutoNum type="arabicPeriod" startAt="1"/>
              <a:defRPr spc="0" sz="2700">
                <a:latin typeface="Canela Text Regular"/>
                <a:ea typeface="Canela Text Regular"/>
                <a:cs typeface="Canela Text Regular"/>
                <a:sym typeface="Canela Text Regular"/>
              </a:defRPr>
            </a:pPr>
            <a:r>
              <a:t>This project aims to develop a robust road lane detection system using computer vision techniques tailored for autonomous vehicles. By analysing real-time video streams from onboard cameras, the system identifies lane markings to aid in vehicle control and navigation.</a:t>
            </a:r>
          </a:p>
          <a:p>
            <a:pPr marL="612023" indent="-612023" algn="just" defTabSz="2267654">
              <a:lnSpc>
                <a:spcPct val="90000"/>
              </a:lnSpc>
              <a:spcBef>
                <a:spcPts val="2200"/>
              </a:spcBef>
              <a:buClr>
                <a:srgbClr val="000000"/>
              </a:buClr>
              <a:buSzPct val="100000"/>
              <a:buAutoNum type="arabicPeriod" startAt="1"/>
              <a:defRPr spc="0" sz="2700">
                <a:latin typeface="Canela Text Regular"/>
                <a:ea typeface="Canela Text Regular"/>
                <a:cs typeface="Canela Text Regular"/>
                <a:sym typeface="Canela Text Regular"/>
              </a:defRPr>
            </a:pPr>
            <a:r>
              <a:t>This introduction outlines the project's goals and emphasises the importance of developing a reliable lane detection system for enhancing autonomous vehicle safety and navigation. It briefly explains the methodology, including data collection, preprocessing, algorithm exploration, and integration with the vehicle's control system.</a:t>
            </a:r>
          </a:p>
          <a:p>
            <a:pPr marL="612023" indent="-612023" algn="just" defTabSz="2267654">
              <a:lnSpc>
                <a:spcPct val="90000"/>
              </a:lnSpc>
              <a:spcBef>
                <a:spcPts val="2200"/>
              </a:spcBef>
              <a:buClr>
                <a:srgbClr val="000000"/>
              </a:buClr>
              <a:buSzPct val="100000"/>
              <a:buAutoNum type="arabicPeriod" startAt="1"/>
              <a:defRPr spc="0" sz="2700">
                <a:latin typeface="Canela Text Regular"/>
                <a:ea typeface="Canela Text Regular"/>
                <a:cs typeface="Canela Text Regular"/>
                <a:sym typeface="Canela Text Regular"/>
              </a:defRPr>
            </a:pPr>
            <a:r>
              <a:t>In summary, this project aims to contribute to the advancement of autonomous vehicle technology by addressing the critical task of road lane detection, thereby improving the safety and efficiency of autonomous driving.</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Materials and Methods:"/>
          <p:cNvSpPr txBox="1"/>
          <p:nvPr>
            <p:ph type="title"/>
          </p:nvPr>
        </p:nvSpPr>
        <p:spPr>
          <a:xfrm>
            <a:off x="1186574" y="580343"/>
            <a:ext cx="22316080" cy="1501139"/>
          </a:xfrm>
          <a:prstGeom prst="rect">
            <a:avLst/>
          </a:prstGeom>
        </p:spPr>
        <p:txBody>
          <a:bodyPr/>
          <a:lstStyle>
            <a:lvl1pPr defTabSz="2097022">
              <a:defRPr spc="-94" sz="6800">
                <a:latin typeface="Canela Bold"/>
                <a:ea typeface="Canela Bold"/>
                <a:cs typeface="Canela Bold"/>
                <a:sym typeface="Canela Bold"/>
              </a:defRPr>
            </a:lvl1pPr>
          </a:lstStyle>
          <a:p>
            <a:pPr/>
            <a:r>
              <a:t>Materials and Methods:</a:t>
            </a:r>
          </a:p>
        </p:txBody>
      </p:sp>
      <p:sp>
        <p:nvSpPr>
          <p:cNvPr id="184" name="Slide Subtitle"/>
          <p:cNvSpPr txBox="1"/>
          <p:nvPr>
            <p:ph type="body" idx="1"/>
          </p:nvPr>
        </p:nvSpPr>
        <p:spPr>
          <a:xfrm>
            <a:off x="1219199" y="2583134"/>
            <a:ext cx="22583936" cy="10510716"/>
          </a:xfrm>
          <a:prstGeom prst="rect">
            <a:avLst/>
          </a:prstGeom>
        </p:spPr>
        <p:txBody>
          <a:bodyPr/>
          <a:lstStyle/>
          <a:p>
            <a:pPr marL="816944" indent="-816944" algn="just" defTabSz="2365248">
              <a:lnSpc>
                <a:spcPct val="80000"/>
              </a:lnSpc>
              <a:buSzPct val="100000"/>
              <a:buChar char="•"/>
              <a:defRPr spc="-47" sz="4753">
                <a:latin typeface="Canela Regular"/>
                <a:ea typeface="Canela Regular"/>
                <a:cs typeface="Canela Regular"/>
                <a:sym typeface="Canela Regular"/>
              </a:defRPr>
            </a:pPr>
            <a:r>
              <a:rPr>
                <a:latin typeface="Canela Bold"/>
                <a:ea typeface="Canela Bold"/>
                <a:cs typeface="Canela Bold"/>
                <a:sym typeface="Canela Bold"/>
              </a:rPr>
              <a:t>Camera :</a:t>
            </a:r>
            <a:r>
              <a:t> Use to capture the Video feed of the road.</a:t>
            </a:r>
          </a:p>
          <a:p>
            <a:pPr marL="816944" indent="-816944" algn="just" defTabSz="2365248">
              <a:lnSpc>
                <a:spcPct val="80000"/>
              </a:lnSpc>
              <a:buSzPct val="100000"/>
              <a:buChar char="•"/>
              <a:defRPr spc="-47" sz="4753">
                <a:latin typeface="Canela Regular"/>
                <a:ea typeface="Canela Regular"/>
                <a:cs typeface="Canela Regular"/>
                <a:sym typeface="Canela Regular"/>
              </a:defRPr>
            </a:pPr>
            <a:r>
              <a:rPr>
                <a:latin typeface="Canela Bold"/>
                <a:ea typeface="Canela Bold"/>
                <a:cs typeface="Canela Bold"/>
                <a:sym typeface="Canela Bold"/>
              </a:rPr>
              <a:t>Computer vision Libraries:</a:t>
            </a:r>
            <a:r>
              <a:t> Use opencv to process the video frames.</a:t>
            </a:r>
          </a:p>
          <a:p>
            <a:pPr marL="816944" indent="-816944" algn="just" defTabSz="2365248">
              <a:lnSpc>
                <a:spcPct val="80000"/>
              </a:lnSpc>
              <a:buSzPct val="100000"/>
              <a:buChar char="•"/>
              <a:defRPr spc="-47" sz="4753">
                <a:latin typeface="Canela Regular"/>
                <a:ea typeface="Canela Regular"/>
                <a:cs typeface="Canela Regular"/>
                <a:sym typeface="Canela Regular"/>
              </a:defRPr>
            </a:pPr>
            <a:r>
              <a:rPr>
                <a:latin typeface="Canela Bold"/>
                <a:ea typeface="Canela Bold"/>
                <a:cs typeface="Canela Bold"/>
                <a:sym typeface="Canela Bold"/>
              </a:rPr>
              <a:t>Prepocessing:</a:t>
            </a:r>
            <a:r>
              <a:t> Prepocess the video frames to enhance the road  lines is visibility.</a:t>
            </a:r>
          </a:p>
          <a:p>
            <a:pPr marL="816944" indent="-816944" algn="just" defTabSz="2365248">
              <a:lnSpc>
                <a:spcPct val="80000"/>
              </a:lnSpc>
              <a:buSzPct val="100000"/>
              <a:buChar char="•"/>
              <a:defRPr spc="-47" sz="4753">
                <a:latin typeface="Canela Regular"/>
                <a:ea typeface="Canela Regular"/>
                <a:cs typeface="Canela Regular"/>
                <a:sym typeface="Canela Regular"/>
              </a:defRPr>
            </a:pPr>
            <a:r>
              <a:rPr>
                <a:latin typeface="Canela Bold"/>
                <a:ea typeface="Canela Bold"/>
                <a:cs typeface="Canela Bold"/>
                <a:sym typeface="Canela Bold"/>
              </a:rPr>
              <a:t>ROI : </a:t>
            </a:r>
            <a:r>
              <a:t>Define a region of interest the focus on the area where road lines are expected to present.</a:t>
            </a:r>
          </a:p>
          <a:p>
            <a:pPr marL="816944" indent="-816944" algn="just" defTabSz="2365248">
              <a:lnSpc>
                <a:spcPct val="80000"/>
              </a:lnSpc>
              <a:buSzPct val="100000"/>
              <a:buChar char="•"/>
              <a:defRPr spc="-47" sz="4753">
                <a:latin typeface="Canela Regular"/>
                <a:ea typeface="Canela Regular"/>
                <a:cs typeface="Canela Regular"/>
                <a:sym typeface="Canela Regular"/>
              </a:defRPr>
            </a:pPr>
            <a:r>
              <a:rPr>
                <a:latin typeface="Canela Bold"/>
                <a:ea typeface="Canela Bold"/>
                <a:cs typeface="Canela Bold"/>
                <a:sym typeface="Canela Bold"/>
              </a:rPr>
              <a:t>Line detection algorithm:</a:t>
            </a:r>
            <a:r>
              <a:t> Implement probabilistic hough transform to straight-line detection.</a:t>
            </a:r>
          </a:p>
          <a:p>
            <a:pPr marL="816944" indent="-816944" algn="just" defTabSz="2365248">
              <a:lnSpc>
                <a:spcPct val="80000"/>
              </a:lnSpc>
              <a:buSzPct val="100000"/>
              <a:buChar char="•"/>
              <a:defRPr spc="-47" sz="4753">
                <a:latin typeface="Canela Regular"/>
                <a:ea typeface="Canela Regular"/>
                <a:cs typeface="Canela Regular"/>
                <a:sym typeface="Canela Regular"/>
              </a:defRPr>
            </a:pPr>
            <a:r>
              <a:rPr>
                <a:latin typeface="Canela Bold"/>
                <a:ea typeface="Canela Bold"/>
                <a:cs typeface="Canela Bold"/>
                <a:sym typeface="Canela Bold"/>
              </a:rPr>
              <a:t>Filtering and Smoothing:</a:t>
            </a:r>
            <a:r>
              <a:t> Filter and Smooth the detected lines to remove noise and ensure smoother output.</a:t>
            </a:r>
          </a:p>
          <a:p>
            <a:pPr marL="816944" indent="-816944" algn="just" defTabSz="2365248">
              <a:lnSpc>
                <a:spcPct val="80000"/>
              </a:lnSpc>
              <a:buSzPct val="100000"/>
              <a:buChar char="•"/>
              <a:defRPr spc="-47" sz="4753">
                <a:latin typeface="Canela Regular"/>
                <a:ea typeface="Canela Regular"/>
                <a:cs typeface="Canela Regular"/>
                <a:sym typeface="Canela Regular"/>
              </a:defRPr>
            </a:pPr>
            <a:r>
              <a:rPr>
                <a:latin typeface="Canela Bold"/>
                <a:ea typeface="Canela Bold"/>
                <a:cs typeface="Canela Bold"/>
                <a:sym typeface="Canela Bold"/>
              </a:rPr>
              <a:t>Visualisation: </a:t>
            </a:r>
            <a:r>
              <a:t>Visualise detected lines on the Video frames to show the detected road lines.</a:t>
            </a:r>
          </a:p>
          <a:p>
            <a:pPr marL="816944" indent="-816944" algn="just" defTabSz="2365248">
              <a:lnSpc>
                <a:spcPct val="80000"/>
              </a:lnSpc>
              <a:buSzPct val="100000"/>
              <a:buChar char="•"/>
              <a:defRPr spc="-47" sz="4753">
                <a:latin typeface="Canela Regular"/>
                <a:ea typeface="Canela Regular"/>
                <a:cs typeface="Canela Regular"/>
                <a:sym typeface="Canela Regular"/>
              </a:defRPr>
            </a:pPr>
            <a:r>
              <a:rPr>
                <a:latin typeface="Canela Bold"/>
                <a:ea typeface="Canela Bold"/>
                <a:cs typeface="Canela Bold"/>
                <a:sym typeface="Canela Bold"/>
              </a:rPr>
              <a:t>Evaluation:</a:t>
            </a:r>
            <a:r>
              <a:t> Evaluate the performance of algorithm using matrices like accuracy precision and F1 - Score.</a:t>
            </a:r>
          </a:p>
          <a:p>
            <a:pPr marL="816944" indent="-816944" algn="just" defTabSz="2365248">
              <a:lnSpc>
                <a:spcPct val="80000"/>
              </a:lnSpc>
              <a:buSzPct val="100000"/>
              <a:buChar char="•"/>
              <a:defRPr spc="-47" sz="4753">
                <a:latin typeface="Canela Regular"/>
                <a:ea typeface="Canela Regular"/>
                <a:cs typeface="Canela Regular"/>
                <a:sym typeface="Canela Regular"/>
              </a:defRPr>
            </a:pPr>
            <a:r>
              <a:rPr>
                <a:latin typeface="Canela Bold"/>
                <a:ea typeface="Canela Bold"/>
                <a:cs typeface="Canela Bold"/>
                <a:sym typeface="Canela Bold"/>
              </a:rPr>
              <a:t>Optimisation:</a:t>
            </a:r>
            <a:r>
              <a:t> Optimise the speed and accuracy based on the specific requirements.</a:t>
            </a:r>
          </a:p>
        </p:txBody>
      </p:sp>
    </p:spTree>
  </p:cSld>
  <p:clrMapOvr>
    <a:masterClrMapping/>
  </p:clrMapOvr>
  <mc:AlternateContent xmlns:mc="http://schemas.openxmlformats.org/markup-compatibility/2006">
    <mc:Choice xmlns:p14="http://schemas.microsoft.com/office/powerpoint/2010/main" Requires="p14">
      <p:transition spd="slow" advClick="1" p14:dur="1200">
        <p14:prism dir="l" isContent="0" isInverted="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Discussion:"/>
          <p:cNvSpPr txBox="1"/>
          <p:nvPr>
            <p:ph type="title"/>
          </p:nvPr>
        </p:nvSpPr>
        <p:spPr>
          <a:xfrm>
            <a:off x="1219199" y="391756"/>
            <a:ext cx="21945601" cy="1625193"/>
          </a:xfrm>
          <a:prstGeom prst="rect">
            <a:avLst/>
          </a:prstGeom>
        </p:spPr>
        <p:txBody>
          <a:bodyPr/>
          <a:lstStyle>
            <a:lvl1pPr algn="l">
              <a:defRPr spc="-68" sz="6800">
                <a:latin typeface="Canela Bold"/>
                <a:ea typeface="Canela Bold"/>
                <a:cs typeface="Canela Bold"/>
                <a:sym typeface="Canela Bold"/>
              </a:defRPr>
            </a:lvl1pPr>
          </a:lstStyle>
          <a:p>
            <a:pPr/>
            <a:r>
              <a:t>Discussion:</a:t>
            </a:r>
          </a:p>
        </p:txBody>
      </p:sp>
      <p:sp>
        <p:nvSpPr>
          <p:cNvPr id="187" name="Lane detection is vital for autonomous vehicles as it enables them to navigate safely and effectively without human intervention.…"/>
          <p:cNvSpPr txBox="1"/>
          <p:nvPr>
            <p:ph type="body" idx="1"/>
          </p:nvPr>
        </p:nvSpPr>
        <p:spPr>
          <a:xfrm>
            <a:off x="1219200" y="2067934"/>
            <a:ext cx="22344480" cy="11181610"/>
          </a:xfrm>
          <a:prstGeom prst="rect">
            <a:avLst/>
          </a:prstGeom>
        </p:spPr>
        <p:txBody>
          <a:bodyPr/>
          <a:lstStyle/>
          <a:p>
            <a:pPr marL="507873" indent="-507873" algn="just" defTabSz="2267654">
              <a:spcBef>
                <a:spcPts val="2200"/>
              </a:spcBef>
              <a:defRPr sz="3813"/>
            </a:pPr>
            <a:r>
              <a:t>Lane detection is vital for autonomous vehicles as it enables them to navigate safely and effectively without human intervention.</a:t>
            </a:r>
          </a:p>
          <a:p>
            <a:pPr marL="507873" indent="-507873" algn="just" defTabSz="2267654">
              <a:spcBef>
                <a:spcPts val="2200"/>
              </a:spcBef>
              <a:defRPr sz="3813"/>
            </a:pPr>
            <a:r>
              <a:t>The challenges in lane detection include varying road conditions such as different lighting and weather conditions, as well as diverse road markings.</a:t>
            </a:r>
          </a:p>
          <a:p>
            <a:pPr marL="507873" indent="-507873" algn="just" defTabSz="2267654">
              <a:spcBef>
                <a:spcPts val="2200"/>
              </a:spcBef>
              <a:defRPr sz="3813"/>
            </a:pPr>
            <a:r>
              <a:t>Traditional computer vision techniques like Canny edge detection and Hough transform offer simplicity and efficiency but may struggle with accuracy and robustness in complex scenarios.</a:t>
            </a:r>
          </a:p>
          <a:p>
            <a:pPr marL="507873" indent="-507873" algn="just" defTabSz="2267654">
              <a:spcBef>
                <a:spcPts val="2200"/>
              </a:spcBef>
              <a:defRPr sz="3813"/>
            </a:pPr>
            <a:r>
              <a:t>Feature extraction involves identifying relevant lane markings in images using techniques like edge detection and gradient analysis.</a:t>
            </a:r>
          </a:p>
          <a:p>
            <a:pPr marL="507873" indent="-507873" algn="just" defTabSz="2267654">
              <a:spcBef>
                <a:spcPts val="2200"/>
              </a:spcBef>
              <a:defRPr sz="3813"/>
            </a:pPr>
            <a:r>
              <a:t>The lane detection system is integrated with the vehicle's control system to provide real-time feedback for tasks such as steering and lane-keeping assistance.</a:t>
            </a:r>
          </a:p>
          <a:p>
            <a:pPr marL="507873" indent="-507873" algn="just" defTabSz="2267654">
              <a:spcBef>
                <a:spcPts val="2200"/>
              </a:spcBef>
              <a:defRPr sz="3813"/>
            </a:pPr>
            <a:r>
              <a:t>Evaluation metrics such as accuracy, precision, recall, and F1 score are used to assess the performance of the lane detection system.</a:t>
            </a:r>
          </a:p>
          <a:p>
            <a:pPr marL="507873" indent="-507873" algn="just" defTabSz="2267654">
              <a:spcBef>
                <a:spcPts val="2200"/>
              </a:spcBef>
              <a:defRPr sz="3813"/>
            </a:pPr>
            <a:r>
              <a:t>Real-world testing and validation are crucial to assess the reliability and effectiveness of the lane detection system under diverse conditions.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Results:"/>
          <p:cNvSpPr txBox="1"/>
          <p:nvPr>
            <p:ph type="title"/>
          </p:nvPr>
        </p:nvSpPr>
        <p:spPr>
          <a:xfrm>
            <a:off x="779883" y="324460"/>
            <a:ext cx="10812830" cy="1457836"/>
          </a:xfrm>
          <a:prstGeom prst="rect">
            <a:avLst/>
          </a:prstGeom>
        </p:spPr>
        <p:txBody>
          <a:bodyPr/>
          <a:lstStyle>
            <a:lvl1pPr algn="l">
              <a:defRPr spc="-68" sz="6800">
                <a:latin typeface="Canela Bold"/>
                <a:ea typeface="Canela Bold"/>
                <a:cs typeface="Canela Bold"/>
                <a:sym typeface="Canela Bold"/>
              </a:defRPr>
            </a:lvl1pPr>
          </a:lstStyle>
          <a:p>
            <a:pPr/>
            <a:r>
              <a:t>Results:</a:t>
            </a:r>
          </a:p>
        </p:txBody>
      </p:sp>
      <p:sp>
        <p:nvSpPr>
          <p:cNvPr id="190" name="Body Level One…"/>
          <p:cNvSpPr txBox="1"/>
          <p:nvPr>
            <p:ph type="body" idx="22"/>
          </p:nvPr>
        </p:nvSpPr>
        <p:spPr>
          <a:xfrm>
            <a:off x="752866" y="1908097"/>
            <a:ext cx="11815384" cy="11400374"/>
          </a:xfrm>
          <a:prstGeom prst="rect">
            <a:avLst/>
          </a:prstGeom>
          <a:extLst>
            <a:ext uri="{C572A759-6A51-4108-AA02-DFA0A04FC94B}">
              <ma14:wrappingTextBoxFlag xmlns:ma14="http://schemas.microsoft.com/office/mac/drawingml/2011/main" val="1"/>
            </a:ext>
          </a:extLst>
        </p:spPr>
        <p:txBody>
          <a:bodyPr/>
          <a:lstStyle/>
          <a:p>
            <a:pPr algn="just">
              <a:defRPr sz="4000"/>
            </a:pPr>
            <a:r>
              <a:t>Self-driving cars are speculated to worsen air pollution, noise pollution, and sedentary lifestyles, to increase productivity and housing affordability, reclaim land used for parking, cause greater energy use, traffic congestion and sprawl.</a:t>
            </a:r>
          </a:p>
          <a:p>
            <a:pPr algn="just">
              <a:defRPr sz="4000"/>
            </a:pPr>
            <a:r>
              <a:t>The Lane Detection subsystem outputs the 7 most viable lane markings. In many applications, we are most interested in the lane markings that contain the lane in which the vehicle is driving.</a:t>
            </a:r>
          </a:p>
          <a:p>
            <a:pPr algn="just">
              <a:defRPr sz="4000"/>
            </a:pPr>
            <a:r>
              <a:t>Thus, the common objective of any model designed for lane line detection and/or lane line exit point notification is to determine the trajectory of the road lane with accuracy, efficiency and in real time.</a:t>
            </a:r>
          </a:p>
        </p:txBody>
      </p:sp>
      <p:pic>
        <p:nvPicPr>
          <p:cNvPr id="191" name="pasted-movie.png" descr="pasted-movie.png"/>
          <p:cNvPicPr>
            <a:picLocks noChangeAspect="1"/>
          </p:cNvPicPr>
          <p:nvPr/>
        </p:nvPicPr>
        <p:blipFill>
          <a:blip r:embed="rId2">
            <a:extLst/>
          </a:blip>
          <a:stretch>
            <a:fillRect/>
          </a:stretch>
        </p:blipFill>
        <p:spPr>
          <a:xfrm>
            <a:off x="12775168" y="822815"/>
            <a:ext cx="11456794" cy="6252505"/>
          </a:xfrm>
          <a:prstGeom prst="rect">
            <a:avLst/>
          </a:prstGeom>
          <a:ln w="12700">
            <a:miter lim="400000"/>
          </a:ln>
        </p:spPr>
      </p:pic>
      <p:pic>
        <p:nvPicPr>
          <p:cNvPr id="192" name="pasted-movie.png" descr="pasted-movie.png"/>
          <p:cNvPicPr>
            <a:picLocks noChangeAspect="1"/>
          </p:cNvPicPr>
          <p:nvPr/>
        </p:nvPicPr>
        <p:blipFill>
          <a:blip r:embed="rId3">
            <a:extLst/>
          </a:blip>
          <a:stretch>
            <a:fillRect/>
          </a:stretch>
        </p:blipFill>
        <p:spPr>
          <a:xfrm>
            <a:off x="12714352" y="7735564"/>
            <a:ext cx="11578415" cy="4577214"/>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Conclusion:"/>
          <p:cNvSpPr txBox="1"/>
          <p:nvPr>
            <p:ph type="title"/>
          </p:nvPr>
        </p:nvSpPr>
        <p:spPr>
          <a:xfrm>
            <a:off x="12268200" y="292100"/>
            <a:ext cx="11642626" cy="1600200"/>
          </a:xfrm>
          <a:prstGeom prst="rect">
            <a:avLst/>
          </a:prstGeom>
        </p:spPr>
        <p:txBody>
          <a:bodyPr/>
          <a:lstStyle>
            <a:lvl1pPr algn="l">
              <a:defRPr spc="-68" sz="6800">
                <a:latin typeface="Canela Bold"/>
                <a:ea typeface="Canela Bold"/>
                <a:cs typeface="Canela Bold"/>
                <a:sym typeface="Canela Bold"/>
              </a:defRPr>
            </a:lvl1pPr>
          </a:lstStyle>
          <a:p>
            <a:pPr/>
            <a:r>
              <a:t>Conclusion:</a:t>
            </a:r>
          </a:p>
        </p:txBody>
      </p:sp>
      <p:pic>
        <p:nvPicPr>
          <p:cNvPr id="195" name="Sea against sky at sunset" descr="Sea against sky at sunset"/>
          <p:cNvPicPr>
            <a:picLocks noChangeAspect="1"/>
          </p:cNvPicPr>
          <p:nvPr>
            <p:ph type="pic" idx="21"/>
          </p:nvPr>
        </p:nvPicPr>
        <p:blipFill>
          <a:blip r:embed="rId2">
            <a:extLst/>
          </a:blip>
          <a:srcRect l="23123" t="0" r="23123" b="0"/>
          <a:stretch>
            <a:fillRect/>
          </a:stretch>
        </p:blipFill>
        <p:spPr>
          <a:xfrm>
            <a:off x="150912" y="219870"/>
            <a:ext cx="11815265" cy="13276260"/>
          </a:xfrm>
          <a:prstGeom prst="rect">
            <a:avLst/>
          </a:prstGeom>
        </p:spPr>
      </p:pic>
      <p:sp>
        <p:nvSpPr>
          <p:cNvPr id="196" name="Body Level One…"/>
          <p:cNvSpPr txBox="1"/>
          <p:nvPr>
            <p:ph type="body" idx="22"/>
          </p:nvPr>
        </p:nvSpPr>
        <p:spPr>
          <a:xfrm>
            <a:off x="12173395" y="2241401"/>
            <a:ext cx="11832235" cy="10759778"/>
          </a:xfrm>
          <a:prstGeom prst="rect">
            <a:avLst/>
          </a:prstGeom>
          <a:extLst>
            <a:ext uri="{C572A759-6A51-4108-AA02-DFA0A04FC94B}">
              <ma14:wrappingTextBoxFlag xmlns:ma14="http://schemas.microsoft.com/office/mac/drawingml/2011/main" val="1"/>
            </a:ext>
          </a:extLst>
        </p:spPr>
        <p:txBody>
          <a:bodyPr/>
          <a:lstStyle/>
          <a:p>
            <a:pPr marL="486029" indent="-486029" defTabSz="2170120">
              <a:spcBef>
                <a:spcPts val="2100"/>
              </a:spcBef>
              <a:defRPr sz="3916"/>
            </a:pPr>
            <a:r>
              <a:t>To achieve edge detection, we used the OpenCV library and algorithms like the Canny Function. Then we created</a:t>
            </a:r>
          </a:p>
          <a:p>
            <a:pPr marL="486029" indent="-486029" defTabSz="2170120">
              <a:spcBef>
                <a:spcPts val="2100"/>
              </a:spcBef>
              <a:defRPr sz="3916"/>
            </a:pPr>
            <a:r>
              <a:t>a zero-intensity mask and mapped our region of interest using the bitwise approach. The Hough Transform</a:t>
            </a:r>
          </a:p>
          <a:p>
            <a:pPr marL="486029" indent="-486029" defTabSz="2170120">
              <a:spcBef>
                <a:spcPts val="2100"/>
              </a:spcBef>
              <a:defRPr sz="3916"/>
            </a:pPr>
            <a:r>
              <a:t>method was then used to detect the straight lines in the image and identify the lane lines. We utilized polar</a:t>
            </a:r>
          </a:p>
          <a:p>
            <a:pPr marL="486029" indent="-486029" defTabSz="2170120">
              <a:spcBef>
                <a:spcPts val="2100"/>
              </a:spcBef>
              <a:defRPr sz="3916"/>
            </a:pPr>
            <a:r>
              <a:t>coordinates since Cartesian coordinates could not give an adequate slope for vertical and horizontal lines. Finally,</a:t>
            </a:r>
          </a:p>
          <a:p>
            <a:pPr marL="486029" indent="-486029" defTabSz="2170120">
              <a:spcBef>
                <a:spcPts val="2100"/>
              </a:spcBef>
              <a:defRPr sz="3916"/>
            </a:pPr>
            <a:r>
              <a:t>we merged the original image with our zero-intensity image to show lane lines.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cope:"/>
          <p:cNvSpPr txBox="1"/>
          <p:nvPr>
            <p:ph type="title"/>
          </p:nvPr>
        </p:nvSpPr>
        <p:spPr>
          <a:xfrm>
            <a:off x="463053" y="316309"/>
            <a:ext cx="11391703" cy="1544341"/>
          </a:xfrm>
          <a:prstGeom prst="rect">
            <a:avLst/>
          </a:prstGeom>
        </p:spPr>
        <p:txBody>
          <a:bodyPr/>
          <a:lstStyle>
            <a:lvl1pPr algn="l">
              <a:defRPr spc="-68" sz="6800">
                <a:latin typeface="Canela Bold"/>
                <a:ea typeface="Canela Bold"/>
                <a:cs typeface="Canela Bold"/>
                <a:sym typeface="Canela Bold"/>
              </a:defRPr>
            </a:lvl1pPr>
          </a:lstStyle>
          <a:p>
            <a:pPr/>
            <a:r>
              <a:t>Scope:</a:t>
            </a:r>
          </a:p>
        </p:txBody>
      </p:sp>
      <p:sp>
        <p:nvSpPr>
          <p:cNvPr id="199" name="Body Level One…"/>
          <p:cNvSpPr txBox="1"/>
          <p:nvPr>
            <p:ph type="body" idx="22"/>
          </p:nvPr>
        </p:nvSpPr>
        <p:spPr>
          <a:xfrm>
            <a:off x="463053" y="2183407"/>
            <a:ext cx="12294098" cy="11089780"/>
          </a:xfrm>
          <a:prstGeom prst="rect">
            <a:avLst/>
          </a:prstGeom>
          <a:extLst>
            <a:ext uri="{C572A759-6A51-4108-AA02-DFA0A04FC94B}">
              <ma14:wrappingTextBoxFlag xmlns:ma14="http://schemas.microsoft.com/office/mac/drawingml/2011/main" val="1"/>
            </a:ext>
          </a:extLst>
        </p:spPr>
        <p:txBody>
          <a:bodyPr/>
          <a:lstStyle/>
          <a:p>
            <a:pPr marL="404113" indent="-404113" algn="just" defTabSz="1804370">
              <a:spcBef>
                <a:spcPts val="1700"/>
              </a:spcBef>
              <a:defRPr sz="3256"/>
            </a:pPr>
            <a:r>
              <a:t>Because we use modular implementation, updating algorithms is simple, and work on the model can be continued</a:t>
            </a:r>
          </a:p>
          <a:p>
            <a:pPr marL="404113" indent="-404113" algn="just" defTabSz="1804370">
              <a:spcBef>
                <a:spcPts val="1700"/>
              </a:spcBef>
              <a:defRPr sz="3256"/>
            </a:pPr>
            <a:r>
              <a:t>in the future. We insert the model's pickle file into the relevant locations, which can then be simply transferred</a:t>
            </a:r>
          </a:p>
          <a:p>
            <a:pPr marL="404113" indent="-404113" algn="just" defTabSz="1804370">
              <a:spcBef>
                <a:spcPts val="1700"/>
              </a:spcBef>
              <a:defRPr sz="3256"/>
            </a:pPr>
            <a:r>
              <a:t>to goods. As a result, compiling the full big code might be avoided easily. We can also enhance the idea by creating</a:t>
            </a:r>
          </a:p>
          <a:p>
            <a:pPr marL="404113" indent="-404113" algn="just" defTabSz="1804370">
              <a:spcBef>
                <a:spcPts val="1700"/>
              </a:spcBef>
              <a:defRPr sz="3256"/>
            </a:pPr>
            <a:r>
              <a:t>a new future in which the road can be identified in the dark, or at night. In daylight, the color recognition and</a:t>
            </a:r>
          </a:p>
          <a:p>
            <a:pPr marL="404113" indent="-404113" algn="just" defTabSz="1804370">
              <a:spcBef>
                <a:spcPts val="1700"/>
              </a:spcBef>
              <a:defRPr sz="3256"/>
            </a:pPr>
            <a:r>
              <a:t>selection process are highly effective. Adding shadows will make things a little noisier, but it won't be as rigorous</a:t>
            </a:r>
          </a:p>
          <a:p>
            <a:pPr marL="404113" indent="-404113" algn="just" defTabSz="1804370">
              <a:spcBef>
                <a:spcPts val="1700"/>
              </a:spcBef>
              <a:defRPr sz="3256"/>
            </a:pPr>
            <a:r>
              <a:t>as driving at night or in low light (e.g., heavy fog). And this research can only recognize lanes on bitumen roads,</a:t>
            </a:r>
          </a:p>
          <a:p>
            <a:pPr marL="404113" indent="-404113" algn="just" defTabSz="1804370">
              <a:spcBef>
                <a:spcPts val="1700"/>
              </a:spcBef>
              <a:defRPr sz="3256"/>
            </a:pPr>
            <a:r>
              <a:t>not on the loamy soil roads that are ubiquitous in Indian villages. As a result, this project can be improved to</a:t>
            </a:r>
          </a:p>
          <a:p>
            <a:pPr marL="404113" indent="-404113" algn="just" defTabSz="1804370">
              <a:spcBef>
                <a:spcPts val="1700"/>
              </a:spcBef>
              <a:defRPr sz="3256"/>
            </a:pPr>
            <a:r>
              <a:t>detect and avoid accidents on loamy soil roads found in communities.</a:t>
            </a:r>
          </a:p>
        </p:txBody>
      </p:sp>
      <p:pic>
        <p:nvPicPr>
          <p:cNvPr id="200" name="pasted-movie.png" descr="pasted-movie.png"/>
          <p:cNvPicPr>
            <a:picLocks noChangeAspect="1"/>
          </p:cNvPicPr>
          <p:nvPr/>
        </p:nvPicPr>
        <p:blipFill>
          <a:blip r:embed="rId2">
            <a:extLst/>
          </a:blip>
          <a:stretch>
            <a:fillRect/>
          </a:stretch>
        </p:blipFill>
        <p:spPr>
          <a:xfrm>
            <a:off x="13035494" y="1027775"/>
            <a:ext cx="11161146" cy="5341406"/>
          </a:xfrm>
          <a:prstGeom prst="rect">
            <a:avLst/>
          </a:prstGeom>
          <a:ln w="12700">
            <a:miter lim="400000"/>
          </a:ln>
        </p:spPr>
      </p:pic>
      <p:pic>
        <p:nvPicPr>
          <p:cNvPr id="201" name="pasted-movie.png" descr="pasted-movie.png"/>
          <p:cNvPicPr>
            <a:picLocks noChangeAspect="1"/>
          </p:cNvPicPr>
          <p:nvPr/>
        </p:nvPicPr>
        <p:blipFill>
          <a:blip r:embed="rId3">
            <a:extLst/>
          </a:blip>
          <a:stretch>
            <a:fillRect/>
          </a:stretch>
        </p:blipFill>
        <p:spPr>
          <a:xfrm>
            <a:off x="13071344" y="6665386"/>
            <a:ext cx="11089446" cy="623781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Reference:"/>
          <p:cNvSpPr txBox="1"/>
          <p:nvPr>
            <p:ph type="title"/>
          </p:nvPr>
        </p:nvSpPr>
        <p:spPr>
          <a:xfrm>
            <a:off x="838200" y="546099"/>
            <a:ext cx="22431574" cy="1386683"/>
          </a:xfrm>
          <a:prstGeom prst="rect">
            <a:avLst/>
          </a:prstGeom>
        </p:spPr>
        <p:txBody>
          <a:bodyPr/>
          <a:lstStyle>
            <a:lvl1pPr defTabSz="2389632">
              <a:defRPr spc="-66" sz="6664">
                <a:latin typeface="Canela Bold"/>
                <a:ea typeface="Canela Bold"/>
                <a:cs typeface="Canela Bold"/>
                <a:sym typeface="Canela Bold"/>
              </a:defRPr>
            </a:lvl1pPr>
          </a:lstStyle>
          <a:p>
            <a:pPr/>
            <a:r>
              <a:t>Reference:</a:t>
            </a:r>
          </a:p>
        </p:txBody>
      </p:sp>
      <p:sp>
        <p:nvSpPr>
          <p:cNvPr id="204" name="Shopa, P., N. Sumetha and P.S.K Pathra. “Traffic sign detection and recognition using OpenCV&quot;,International Conference on Information Communication and Embedded Systems (ICICES2014), 2014…"/>
          <p:cNvSpPr txBox="1"/>
          <p:nvPr>
            <p:ph type="body" idx="1"/>
          </p:nvPr>
        </p:nvSpPr>
        <p:spPr>
          <a:xfrm>
            <a:off x="862111" y="2364482"/>
            <a:ext cx="22431575" cy="10422930"/>
          </a:xfrm>
          <a:prstGeom prst="rect">
            <a:avLst/>
          </a:prstGeom>
        </p:spPr>
        <p:txBody>
          <a:bodyPr/>
          <a:lstStyle/>
          <a:p>
            <a:pPr algn="just">
              <a:defRPr sz="4000"/>
            </a:pPr>
            <a:r>
              <a:t>Shopa, P., N. Sumetha and P.S.K Pathra. “Traffic sign detection and recognition using OpenCV",International Conference on Information Communication and Embedded Systems (ICICES2014), 2014</a:t>
            </a:r>
          </a:p>
          <a:p>
            <a:pPr algn="just">
              <a:defRPr sz="4000"/>
            </a:pPr>
            <a:r>
              <a:t>“Segnet: A deep convolutional encoder-decoder architecture for robust semantic pixelwise labelling,” arXiv preprint arXiv:1505.07293, 2015</a:t>
            </a:r>
          </a:p>
          <a:p>
            <a:pPr algn="just">
              <a:defRPr sz="4000"/>
            </a:pPr>
            <a:r>
              <a:t>M.Cordts,M. Omran,S.Ramos, T.Rehfeld,M. Enzweiler, R.Benenson,U. Franke,S.Roth, and B.Schiele, “The cityscapes dataset for semantic urban scene understanding,” in Proc. of the IEEE Conference on Computer Vision and Pattern Recognition (CVPR), 2016</a:t>
            </a:r>
          </a:p>
          <a:p>
            <a:pPr algn="just">
              <a:defRPr sz="4000"/>
            </a:pPr>
            <a:r>
              <a:t>K. He, X. Zhang, S. Ren, and J. Sun, “Deep residual learning for image recognition,” arXiv preprint arXiv:1512.03385, 2015</a:t>
            </a:r>
          </a:p>
          <a:p>
            <a:pPr algn="just">
              <a:defRPr sz="4000"/>
            </a:pPr>
            <a:r>
              <a:t>Zheng, S. Jayasumana, B. Romera-Paredes, V. Vineet, Z. Su, D. Du, C. Huang, And P.H Torr, “A Layered Approach To Robust Lane Detection At Night.” 2015, pp. 1529–1537</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A7A7A7"/>
      </a:dk2>
      <a:lt2>
        <a:srgbClr val="535353"/>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Helvetica"/>
        <a:ea typeface="Helvetica"/>
        <a:cs typeface="Helvetica"/>
      </a:majorFont>
      <a:minorFont>
        <a:latin typeface="Helvetica Neue"/>
        <a:ea typeface="Helvetica Neue"/>
        <a:cs typeface="Helvetica Neue"/>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7"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Bold"/>
            <a:ea typeface="Canela Bold"/>
            <a:cs typeface="Canela Bold"/>
            <a:sym typeface="Canela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7"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Bold"/>
            <a:ea typeface="Canela Bold"/>
            <a:cs typeface="Canela Bold"/>
            <a:sym typeface="Canela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A7A7A7"/>
      </a:dk2>
      <a:lt2>
        <a:srgbClr val="535353"/>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Helvetica"/>
        <a:ea typeface="Helvetica"/>
        <a:cs typeface="Helvetica"/>
      </a:majorFont>
      <a:minorFont>
        <a:latin typeface="Helvetica Neue"/>
        <a:ea typeface="Helvetica Neue"/>
        <a:cs typeface="Helvetica Neue"/>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7"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Bold"/>
            <a:ea typeface="Canela Bold"/>
            <a:cs typeface="Canela Bold"/>
            <a:sym typeface="Canela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7"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Bold"/>
            <a:ea typeface="Canela Bold"/>
            <a:cs typeface="Canela Bold"/>
            <a:sym typeface="Canela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